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60" r:id="rId4"/>
    <p:sldId id="266" r:id="rId5"/>
    <p:sldId id="259" r:id="rId6"/>
    <p:sldId id="262" r:id="rId7"/>
    <p:sldId id="267" r:id="rId8"/>
    <p:sldId id="263" r:id="rId9"/>
    <p:sldId id="269" r:id="rId10"/>
    <p:sldId id="270"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1D6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0D38F-8719-4C26-91A4-FC3AB30549EC}" v="143" dt="2022-03-31T11:27:47.443"/>
    <p1510:client id="{1DD9C65D-6459-4B9F-B9CD-F1D3169147D8}" v="570" dt="2022-03-30T13:08:34.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autoAdjust="0"/>
    <p:restoredTop sz="81180" autoAdjust="0"/>
  </p:normalViewPr>
  <p:slideViewPr>
    <p:cSldViewPr snapToGrid="0">
      <p:cViewPr varScale="1">
        <p:scale>
          <a:sx n="99" d="100"/>
          <a:sy n="99" d="100"/>
        </p:scale>
        <p:origin x="1192" y="1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ren, Rosie" userId="8617e579-f6db-444b-832b-56aa476b797f" providerId="ADAL" clId="{1DD9C65D-6459-4B9F-B9CD-F1D3169147D8}"/>
    <pc:docChg chg="undo redo custSel addSld delSld modSld sldOrd">
      <pc:chgData name="Maddren, Rosie" userId="8617e579-f6db-444b-832b-56aa476b797f" providerId="ADAL" clId="{1DD9C65D-6459-4B9F-B9CD-F1D3169147D8}" dt="2022-03-30T15:35:27.995" v="8707" actId="20577"/>
      <pc:docMkLst>
        <pc:docMk/>
      </pc:docMkLst>
      <pc:sldChg chg="addSp delSp modSp mod modNotesTx">
        <pc:chgData name="Maddren, Rosie" userId="8617e579-f6db-444b-832b-56aa476b797f" providerId="ADAL" clId="{1DD9C65D-6459-4B9F-B9CD-F1D3169147D8}" dt="2022-03-30T15:35:27.995" v="8707" actId="20577"/>
        <pc:sldMkLst>
          <pc:docMk/>
          <pc:sldMk cId="121381048" sldId="256"/>
        </pc:sldMkLst>
        <pc:spChg chg="mod">
          <ac:chgData name="Maddren, Rosie" userId="8617e579-f6db-444b-832b-56aa476b797f" providerId="ADAL" clId="{1DD9C65D-6459-4B9F-B9CD-F1D3169147D8}" dt="2022-03-30T15:35:27.995" v="8707" actId="20577"/>
          <ac:spMkLst>
            <pc:docMk/>
            <pc:sldMk cId="121381048" sldId="256"/>
            <ac:spMk id="2" creationId="{5CE8A9F4-D612-44DB-B638-E51D28A27CFA}"/>
          </ac:spMkLst>
        </pc:spChg>
        <pc:spChg chg="add del">
          <ac:chgData name="Maddren, Rosie" userId="8617e579-f6db-444b-832b-56aa476b797f" providerId="ADAL" clId="{1DD9C65D-6459-4B9F-B9CD-F1D3169147D8}" dt="2022-03-30T11:11:42.649" v="7528" actId="22"/>
          <ac:spMkLst>
            <pc:docMk/>
            <pc:sldMk cId="121381048" sldId="256"/>
            <ac:spMk id="12" creationId="{879EAA40-ABA7-45EB-B9D7-384FD5B39A67}"/>
          </ac:spMkLst>
        </pc:spChg>
        <pc:picChg chg="add del mod">
          <ac:chgData name="Maddren, Rosie" userId="8617e579-f6db-444b-832b-56aa476b797f" providerId="ADAL" clId="{1DD9C65D-6459-4B9F-B9CD-F1D3169147D8}" dt="2022-03-30T10:57:42.928" v="7093" actId="478"/>
          <ac:picMkLst>
            <pc:docMk/>
            <pc:sldMk cId="121381048" sldId="256"/>
            <ac:picMk id="4" creationId="{467224FB-F33E-4771-9B0A-7AE52BB607D8}"/>
          </ac:picMkLst>
        </pc:picChg>
        <pc:picChg chg="add mod">
          <ac:chgData name="Maddren, Rosie" userId="8617e579-f6db-444b-832b-56aa476b797f" providerId="ADAL" clId="{1DD9C65D-6459-4B9F-B9CD-F1D3169147D8}" dt="2022-03-30T10:57:43.131" v="7094"/>
          <ac:picMkLst>
            <pc:docMk/>
            <pc:sldMk cId="121381048" sldId="256"/>
            <ac:picMk id="5" creationId="{746B1A51-3BFE-47ED-8332-E2286C0351DF}"/>
          </ac:picMkLst>
        </pc:picChg>
        <pc:picChg chg="add mod">
          <ac:chgData name="Maddren, Rosie" userId="8617e579-f6db-444b-832b-56aa476b797f" providerId="ADAL" clId="{1DD9C65D-6459-4B9F-B9CD-F1D3169147D8}" dt="2022-03-30T10:57:43.131" v="7094"/>
          <ac:picMkLst>
            <pc:docMk/>
            <pc:sldMk cId="121381048" sldId="256"/>
            <ac:picMk id="6" creationId="{61F61B01-98EC-49DC-A84F-9B4D5D479FBE}"/>
          </ac:picMkLst>
        </pc:picChg>
        <pc:picChg chg="add mod">
          <ac:chgData name="Maddren, Rosie" userId="8617e579-f6db-444b-832b-56aa476b797f" providerId="ADAL" clId="{1DD9C65D-6459-4B9F-B9CD-F1D3169147D8}" dt="2022-03-30T10:57:43.131" v="7094"/>
          <ac:picMkLst>
            <pc:docMk/>
            <pc:sldMk cId="121381048" sldId="256"/>
            <ac:picMk id="7" creationId="{2BE00CE8-B85B-4DC4-9E55-FA2A9AA5E1D9}"/>
          </ac:picMkLst>
        </pc:picChg>
        <pc:picChg chg="add mod">
          <ac:chgData name="Maddren, Rosie" userId="8617e579-f6db-444b-832b-56aa476b797f" providerId="ADAL" clId="{1DD9C65D-6459-4B9F-B9CD-F1D3169147D8}" dt="2022-03-30T10:57:43.131" v="7094"/>
          <ac:picMkLst>
            <pc:docMk/>
            <pc:sldMk cId="121381048" sldId="256"/>
            <ac:picMk id="8" creationId="{CBB68E3C-F981-4352-B536-D2AB824C0854}"/>
          </ac:picMkLst>
        </pc:picChg>
        <pc:picChg chg="add mod">
          <ac:chgData name="Maddren, Rosie" userId="8617e579-f6db-444b-832b-56aa476b797f" providerId="ADAL" clId="{1DD9C65D-6459-4B9F-B9CD-F1D3169147D8}" dt="2022-03-30T10:57:43.131" v="7094"/>
          <ac:picMkLst>
            <pc:docMk/>
            <pc:sldMk cId="121381048" sldId="256"/>
            <ac:picMk id="9" creationId="{7A02EA6C-59B4-4F2A-BD55-861E85C0AC39}"/>
          </ac:picMkLst>
        </pc:picChg>
        <pc:picChg chg="add mod">
          <ac:chgData name="Maddren, Rosie" userId="8617e579-f6db-444b-832b-56aa476b797f" providerId="ADAL" clId="{1DD9C65D-6459-4B9F-B9CD-F1D3169147D8}" dt="2022-03-30T10:57:43.131" v="7094"/>
          <ac:picMkLst>
            <pc:docMk/>
            <pc:sldMk cId="121381048" sldId="256"/>
            <ac:picMk id="10" creationId="{4E9FB695-E1A6-4AD4-B87D-04CECF9EC3F5}"/>
          </ac:picMkLst>
        </pc:picChg>
      </pc:sldChg>
      <pc:sldChg chg="addSp delSp modSp del mod">
        <pc:chgData name="Maddren, Rosie" userId="8617e579-f6db-444b-832b-56aa476b797f" providerId="ADAL" clId="{1DD9C65D-6459-4B9F-B9CD-F1D3169147D8}" dt="2022-03-28T12:54:15.996" v="3199" actId="47"/>
        <pc:sldMkLst>
          <pc:docMk/>
          <pc:sldMk cId="1014780529" sldId="257"/>
        </pc:sldMkLst>
        <pc:spChg chg="add del">
          <ac:chgData name="Maddren, Rosie" userId="8617e579-f6db-444b-832b-56aa476b797f" providerId="ADAL" clId="{1DD9C65D-6459-4B9F-B9CD-F1D3169147D8}" dt="2022-03-28T12:50:37.307" v="2872" actId="478"/>
          <ac:spMkLst>
            <pc:docMk/>
            <pc:sldMk cId="1014780529" sldId="257"/>
            <ac:spMk id="3" creationId="{27760554-3299-4F5A-A69C-353880B32054}"/>
          </ac:spMkLst>
        </pc:spChg>
        <pc:picChg chg="add del mod">
          <ac:chgData name="Maddren, Rosie" userId="8617e579-f6db-444b-832b-56aa476b797f" providerId="ADAL" clId="{1DD9C65D-6459-4B9F-B9CD-F1D3169147D8}" dt="2022-03-28T12:50:31.967" v="2868"/>
          <ac:picMkLst>
            <pc:docMk/>
            <pc:sldMk cId="1014780529" sldId="257"/>
            <ac:picMk id="5" creationId="{49A2C976-CE97-48FC-A2F5-A043566169D5}"/>
          </ac:picMkLst>
        </pc:picChg>
        <pc:picChg chg="add del mod">
          <ac:chgData name="Maddren, Rosie" userId="8617e579-f6db-444b-832b-56aa476b797f" providerId="ADAL" clId="{1DD9C65D-6459-4B9F-B9CD-F1D3169147D8}" dt="2022-03-28T12:50:30.989" v="2865"/>
          <ac:picMkLst>
            <pc:docMk/>
            <pc:sldMk cId="1014780529" sldId="257"/>
            <ac:picMk id="7" creationId="{21186FCE-9409-45A2-91E1-3374F9EF8CFB}"/>
          </ac:picMkLst>
        </pc:picChg>
        <pc:picChg chg="add del mod">
          <ac:chgData name="Maddren, Rosie" userId="8617e579-f6db-444b-832b-56aa476b797f" providerId="ADAL" clId="{1DD9C65D-6459-4B9F-B9CD-F1D3169147D8}" dt="2022-03-28T12:50:28.862" v="2860"/>
          <ac:picMkLst>
            <pc:docMk/>
            <pc:sldMk cId="1014780529" sldId="257"/>
            <ac:picMk id="9" creationId="{9019EB8B-2AEA-4C27-963A-5AF226FF33F6}"/>
          </ac:picMkLst>
        </pc:picChg>
      </pc:sldChg>
      <pc:sldChg chg="addSp delSp modSp mod modAnim modNotesTx">
        <pc:chgData name="Maddren, Rosie" userId="8617e579-f6db-444b-832b-56aa476b797f" providerId="ADAL" clId="{1DD9C65D-6459-4B9F-B9CD-F1D3169147D8}" dt="2022-03-30T13:08:34.581" v="8705"/>
        <pc:sldMkLst>
          <pc:docMk/>
          <pc:sldMk cId="3426911039" sldId="258"/>
        </pc:sldMkLst>
        <pc:spChg chg="del">
          <ac:chgData name="Maddren, Rosie" userId="8617e579-f6db-444b-832b-56aa476b797f" providerId="ADAL" clId="{1DD9C65D-6459-4B9F-B9CD-F1D3169147D8}" dt="2022-03-28T12:50:41.887" v="2873" actId="478"/>
          <ac:spMkLst>
            <pc:docMk/>
            <pc:sldMk cId="3426911039" sldId="258"/>
            <ac:spMk id="3" creationId="{7A402968-9815-4185-9071-FE247D716908}"/>
          </ac:spMkLst>
        </pc:spChg>
        <pc:spChg chg="add del mod">
          <ac:chgData name="Maddren, Rosie" userId="8617e579-f6db-444b-832b-56aa476b797f" providerId="ADAL" clId="{1DD9C65D-6459-4B9F-B9CD-F1D3169147D8}" dt="2022-03-30T09:59:08.191" v="4135"/>
          <ac:spMkLst>
            <pc:docMk/>
            <pc:sldMk cId="3426911039" sldId="258"/>
            <ac:spMk id="4" creationId="{242DAD95-58CA-43B2-9D07-11265D3A97B7}"/>
          </ac:spMkLst>
        </pc:spChg>
        <pc:spChg chg="add del mod">
          <ac:chgData name="Maddren, Rosie" userId="8617e579-f6db-444b-832b-56aa476b797f" providerId="ADAL" clId="{1DD9C65D-6459-4B9F-B9CD-F1D3169147D8}" dt="2022-03-28T13:03:04.988" v="3777"/>
          <ac:spMkLst>
            <pc:docMk/>
            <pc:sldMk cId="3426911039" sldId="258"/>
            <ac:spMk id="4" creationId="{51D59071-4267-4F47-8A11-60E1F9C390BD}"/>
          </ac:spMkLst>
        </pc:spChg>
        <pc:spChg chg="add del mod">
          <ac:chgData name="Maddren, Rosie" userId="8617e579-f6db-444b-832b-56aa476b797f" providerId="ADAL" clId="{1DD9C65D-6459-4B9F-B9CD-F1D3169147D8}" dt="2022-03-28T12:50:45.002" v="2874"/>
          <ac:spMkLst>
            <pc:docMk/>
            <pc:sldMk cId="3426911039" sldId="258"/>
            <ac:spMk id="5" creationId="{107653A8-F1A0-4439-8591-3076D702FFBE}"/>
          </ac:spMkLst>
        </pc:spChg>
        <pc:spChg chg="add mod">
          <ac:chgData name="Maddren, Rosie" userId="8617e579-f6db-444b-832b-56aa476b797f" providerId="ADAL" clId="{1DD9C65D-6459-4B9F-B9CD-F1D3169147D8}" dt="2022-03-30T11:46:52.766" v="8179" actId="20577"/>
          <ac:spMkLst>
            <pc:docMk/>
            <pc:sldMk cId="3426911039" sldId="258"/>
            <ac:spMk id="8" creationId="{3865D841-0CD9-4AD1-B0A3-ADC589AE9DDE}"/>
          </ac:spMkLst>
        </pc:spChg>
        <pc:spChg chg="add mod">
          <ac:chgData name="Maddren, Rosie" userId="8617e579-f6db-444b-832b-56aa476b797f" providerId="ADAL" clId="{1DD9C65D-6459-4B9F-B9CD-F1D3169147D8}" dt="2022-03-30T10:58:23.576" v="7158" actId="1036"/>
          <ac:spMkLst>
            <pc:docMk/>
            <pc:sldMk cId="3426911039" sldId="258"/>
            <ac:spMk id="11" creationId="{705B9F8A-7094-46B6-A568-00A0055B6BB3}"/>
          </ac:spMkLst>
        </pc:spChg>
        <pc:spChg chg="add mod">
          <ac:chgData name="Maddren, Rosie" userId="8617e579-f6db-444b-832b-56aa476b797f" providerId="ADAL" clId="{1DD9C65D-6459-4B9F-B9CD-F1D3169147D8}" dt="2022-03-30T13:07:36.073" v="8697" actId="1038"/>
          <ac:spMkLst>
            <pc:docMk/>
            <pc:sldMk cId="3426911039" sldId="258"/>
            <ac:spMk id="20" creationId="{1ADECE93-1EB0-4CDB-ACE6-86F921E96DD7}"/>
          </ac:spMkLst>
        </pc:spChg>
        <pc:picChg chg="add del mod modCrop">
          <ac:chgData name="Maddren, Rosie" userId="8617e579-f6db-444b-832b-56aa476b797f" providerId="ADAL" clId="{1DD9C65D-6459-4B9F-B9CD-F1D3169147D8}" dt="2022-03-30T13:03:50.029" v="8524" actId="478"/>
          <ac:picMkLst>
            <pc:docMk/>
            <pc:sldMk cId="3426911039" sldId="258"/>
            <ac:picMk id="4" creationId="{042043B3-497E-4E95-9686-433BA1E1D3A4}"/>
          </ac:picMkLst>
        </pc:picChg>
        <pc:picChg chg="add del mod">
          <ac:chgData name="Maddren, Rosie" userId="8617e579-f6db-444b-832b-56aa476b797f" providerId="ADAL" clId="{1DD9C65D-6459-4B9F-B9CD-F1D3169147D8}" dt="2022-03-30T09:59:04.227" v="4134" actId="478"/>
          <ac:picMkLst>
            <pc:docMk/>
            <pc:sldMk cId="3426911039" sldId="258"/>
            <ac:picMk id="6" creationId="{184EF45F-6F84-4754-9428-8136D4F094CB}"/>
          </ac:picMkLst>
        </pc:picChg>
        <pc:picChg chg="add mod modCrop">
          <ac:chgData name="Maddren, Rosie" userId="8617e579-f6db-444b-832b-56aa476b797f" providerId="ADAL" clId="{1DD9C65D-6459-4B9F-B9CD-F1D3169147D8}" dt="2022-03-30T13:04:13.884" v="8535" actId="1440"/>
          <ac:picMkLst>
            <pc:docMk/>
            <pc:sldMk cId="3426911039" sldId="258"/>
            <ac:picMk id="6" creationId="{5AFFB5B9-D4B3-4EE1-A134-56E0410BE78E}"/>
          </ac:picMkLst>
        </pc:picChg>
        <pc:picChg chg="add mod">
          <ac:chgData name="Maddren, Rosie" userId="8617e579-f6db-444b-832b-56aa476b797f" providerId="ADAL" clId="{1DD9C65D-6459-4B9F-B9CD-F1D3169147D8}" dt="2022-03-30T10:57:50.170" v="7098" actId="1076"/>
          <ac:picMkLst>
            <pc:docMk/>
            <pc:sldMk cId="3426911039" sldId="258"/>
            <ac:picMk id="7" creationId="{86497631-C9A6-4DB4-928E-992A7B0E195A}"/>
          </ac:picMkLst>
        </pc:picChg>
        <pc:picChg chg="add del mod">
          <ac:chgData name="Maddren, Rosie" userId="8617e579-f6db-444b-832b-56aa476b797f" providerId="ADAL" clId="{1DD9C65D-6459-4B9F-B9CD-F1D3169147D8}" dt="2022-03-28T13:02:47.029" v="3776" actId="478"/>
          <ac:picMkLst>
            <pc:docMk/>
            <pc:sldMk cId="3426911039" sldId="258"/>
            <ac:picMk id="7" creationId="{9B8FFF35-0A30-4E02-A25C-945FFD026F33}"/>
          </ac:picMkLst>
        </pc:picChg>
        <pc:picChg chg="add del mod">
          <ac:chgData name="Maddren, Rosie" userId="8617e579-f6db-444b-832b-56aa476b797f" providerId="ADAL" clId="{1DD9C65D-6459-4B9F-B9CD-F1D3169147D8}" dt="2022-03-30T10:57:48.383" v="7097" actId="478"/>
          <ac:picMkLst>
            <pc:docMk/>
            <pc:sldMk cId="3426911039" sldId="258"/>
            <ac:picMk id="12" creationId="{14D0482B-C323-4D97-AAF8-A35D9C80013F}"/>
          </ac:picMkLst>
        </pc:picChg>
        <pc:picChg chg="add del mod">
          <ac:chgData name="Maddren, Rosie" userId="8617e579-f6db-444b-832b-56aa476b797f" providerId="ADAL" clId="{1DD9C65D-6459-4B9F-B9CD-F1D3169147D8}" dt="2022-03-30T10:57:45.598" v="7095" actId="478"/>
          <ac:picMkLst>
            <pc:docMk/>
            <pc:sldMk cId="3426911039" sldId="258"/>
            <ac:picMk id="13" creationId="{6228B31A-ACD3-4C11-BB96-D1154BD56483}"/>
          </ac:picMkLst>
        </pc:picChg>
        <pc:picChg chg="add mod">
          <ac:chgData name="Maddren, Rosie" userId="8617e579-f6db-444b-832b-56aa476b797f" providerId="ADAL" clId="{1DD9C65D-6459-4B9F-B9CD-F1D3169147D8}" dt="2022-03-30T10:57:45.821" v="7096"/>
          <ac:picMkLst>
            <pc:docMk/>
            <pc:sldMk cId="3426911039" sldId="258"/>
            <ac:picMk id="14" creationId="{3AE40F85-F8AF-4444-827D-330A43EF851E}"/>
          </ac:picMkLst>
        </pc:picChg>
        <pc:picChg chg="add mod">
          <ac:chgData name="Maddren, Rosie" userId="8617e579-f6db-444b-832b-56aa476b797f" providerId="ADAL" clId="{1DD9C65D-6459-4B9F-B9CD-F1D3169147D8}" dt="2022-03-30T10:57:45.821" v="7096"/>
          <ac:picMkLst>
            <pc:docMk/>
            <pc:sldMk cId="3426911039" sldId="258"/>
            <ac:picMk id="15" creationId="{021478B2-3977-4554-AE3F-ED49783001AF}"/>
          </ac:picMkLst>
        </pc:picChg>
        <pc:picChg chg="add mod">
          <ac:chgData name="Maddren, Rosie" userId="8617e579-f6db-444b-832b-56aa476b797f" providerId="ADAL" clId="{1DD9C65D-6459-4B9F-B9CD-F1D3169147D8}" dt="2022-03-30T10:57:45.821" v="7096"/>
          <ac:picMkLst>
            <pc:docMk/>
            <pc:sldMk cId="3426911039" sldId="258"/>
            <ac:picMk id="16" creationId="{D4CD3A15-7269-446A-9CB7-1C6135AE22B9}"/>
          </ac:picMkLst>
        </pc:picChg>
        <pc:picChg chg="add mod">
          <ac:chgData name="Maddren, Rosie" userId="8617e579-f6db-444b-832b-56aa476b797f" providerId="ADAL" clId="{1DD9C65D-6459-4B9F-B9CD-F1D3169147D8}" dt="2022-03-30T10:57:45.821" v="7096"/>
          <ac:picMkLst>
            <pc:docMk/>
            <pc:sldMk cId="3426911039" sldId="258"/>
            <ac:picMk id="17" creationId="{C48B0608-8E8B-4CC9-86B6-B3FA7540B267}"/>
          </ac:picMkLst>
        </pc:picChg>
        <pc:picChg chg="add mod">
          <ac:chgData name="Maddren, Rosie" userId="8617e579-f6db-444b-832b-56aa476b797f" providerId="ADAL" clId="{1DD9C65D-6459-4B9F-B9CD-F1D3169147D8}" dt="2022-03-30T10:57:45.821" v="7096"/>
          <ac:picMkLst>
            <pc:docMk/>
            <pc:sldMk cId="3426911039" sldId="258"/>
            <ac:picMk id="18" creationId="{C1559023-A1FA-4A82-B07B-07CEFD3E84BC}"/>
          </ac:picMkLst>
        </pc:picChg>
        <pc:picChg chg="add mod">
          <ac:chgData name="Maddren, Rosie" userId="8617e579-f6db-444b-832b-56aa476b797f" providerId="ADAL" clId="{1DD9C65D-6459-4B9F-B9CD-F1D3169147D8}" dt="2022-03-30T10:57:45.821" v="7096"/>
          <ac:picMkLst>
            <pc:docMk/>
            <pc:sldMk cId="3426911039" sldId="258"/>
            <ac:picMk id="19" creationId="{EBC376B2-0E95-4EC1-8BD4-6343521B2679}"/>
          </ac:picMkLst>
        </pc:picChg>
        <pc:picChg chg="add del mod modCrop">
          <ac:chgData name="Maddren, Rosie" userId="8617e579-f6db-444b-832b-56aa476b797f" providerId="ADAL" clId="{1DD9C65D-6459-4B9F-B9CD-F1D3169147D8}" dt="2022-03-30T11:14:51.342" v="7560"/>
          <ac:picMkLst>
            <pc:docMk/>
            <pc:sldMk cId="3426911039" sldId="258"/>
            <ac:picMk id="20" creationId="{A1983A40-1B7A-4A6B-9CA3-53DDF98CB6F1}"/>
          </ac:picMkLst>
        </pc:picChg>
        <pc:cxnChg chg="add mod">
          <ac:chgData name="Maddren, Rosie" userId="8617e579-f6db-444b-832b-56aa476b797f" providerId="ADAL" clId="{1DD9C65D-6459-4B9F-B9CD-F1D3169147D8}" dt="2022-03-30T10:58:23.576" v="7158" actId="1036"/>
          <ac:cxnSpMkLst>
            <pc:docMk/>
            <pc:sldMk cId="3426911039" sldId="258"/>
            <ac:cxnSpMk id="10" creationId="{807252D8-E41D-4A12-A2CE-20D75D34D314}"/>
          </ac:cxnSpMkLst>
        </pc:cxnChg>
      </pc:sldChg>
      <pc:sldChg chg="addSp delSp modSp mod modNotesTx">
        <pc:chgData name="Maddren, Rosie" userId="8617e579-f6db-444b-832b-56aa476b797f" providerId="ADAL" clId="{1DD9C65D-6459-4B9F-B9CD-F1D3169147D8}" dt="2022-03-30T12:17:42.506" v="8385" actId="20577"/>
        <pc:sldMkLst>
          <pc:docMk/>
          <pc:sldMk cId="1738160680" sldId="259"/>
        </pc:sldMkLst>
        <pc:spChg chg="mod">
          <ac:chgData name="Maddren, Rosie" userId="8617e579-f6db-444b-832b-56aa476b797f" providerId="ADAL" clId="{1DD9C65D-6459-4B9F-B9CD-F1D3169147D8}" dt="2022-03-30T10:14:59.691" v="4739" actId="20577"/>
          <ac:spMkLst>
            <pc:docMk/>
            <pc:sldMk cId="1738160680" sldId="259"/>
            <ac:spMk id="2" creationId="{09167C3E-5329-4654-86F3-4FBC4CED692F}"/>
          </ac:spMkLst>
        </pc:spChg>
        <pc:spChg chg="del">
          <ac:chgData name="Maddren, Rosie" userId="8617e579-f6db-444b-832b-56aa476b797f" providerId="ADAL" clId="{1DD9C65D-6459-4B9F-B9CD-F1D3169147D8}" dt="2022-03-28T11:02:57.141" v="1474" actId="478"/>
          <ac:spMkLst>
            <pc:docMk/>
            <pc:sldMk cId="1738160680" sldId="259"/>
            <ac:spMk id="3" creationId="{72B70308-42ED-4DA9-B9EC-006F005B9EAB}"/>
          </ac:spMkLst>
        </pc:spChg>
        <pc:spChg chg="add del mod">
          <ac:chgData name="Maddren, Rosie" userId="8617e579-f6db-444b-832b-56aa476b797f" providerId="ADAL" clId="{1DD9C65D-6459-4B9F-B9CD-F1D3169147D8}" dt="2022-03-30T10:10:42.982" v="4614"/>
          <ac:spMkLst>
            <pc:docMk/>
            <pc:sldMk cId="1738160680" sldId="259"/>
            <ac:spMk id="3" creationId="{B48B3C27-1663-4F90-A48D-13CC84F09F30}"/>
          </ac:spMkLst>
        </pc:spChg>
        <pc:spChg chg="add mod">
          <ac:chgData name="Maddren, Rosie" userId="8617e579-f6db-444b-832b-56aa476b797f" providerId="ADAL" clId="{1DD9C65D-6459-4B9F-B9CD-F1D3169147D8}" dt="2022-03-30T12:17:42.506" v="8385" actId="20577"/>
          <ac:spMkLst>
            <pc:docMk/>
            <pc:sldMk cId="1738160680" sldId="259"/>
            <ac:spMk id="5" creationId="{06D4239B-58C2-4969-9962-FC2EE59D3D5C}"/>
          </ac:spMkLst>
        </pc:spChg>
        <pc:spChg chg="add mod">
          <ac:chgData name="Maddren, Rosie" userId="8617e579-f6db-444b-832b-56aa476b797f" providerId="ADAL" clId="{1DD9C65D-6459-4B9F-B9CD-F1D3169147D8}" dt="2022-03-30T10:59:56.228" v="7182" actId="1076"/>
          <ac:spMkLst>
            <pc:docMk/>
            <pc:sldMk cId="1738160680" sldId="259"/>
            <ac:spMk id="7" creationId="{1EB7E905-1149-4ADF-9651-CDED8206D20E}"/>
          </ac:spMkLst>
        </pc:spChg>
        <pc:picChg chg="add del mod ord">
          <ac:chgData name="Maddren, Rosie" userId="8617e579-f6db-444b-832b-56aa476b797f" providerId="ADAL" clId="{1DD9C65D-6459-4B9F-B9CD-F1D3169147D8}" dt="2022-03-28T13:09:52.509" v="4023" actId="478"/>
          <ac:picMkLst>
            <pc:docMk/>
            <pc:sldMk cId="1738160680" sldId="259"/>
            <ac:picMk id="6" creationId="{9F89030D-76AC-4509-BE7A-FC001AE0D4DA}"/>
          </ac:picMkLst>
        </pc:picChg>
        <pc:picChg chg="add del mod">
          <ac:chgData name="Maddren, Rosie" userId="8617e579-f6db-444b-832b-56aa476b797f" providerId="ADAL" clId="{1DD9C65D-6459-4B9F-B9CD-F1D3169147D8}" dt="2022-03-30T10:59:48.053" v="7179" actId="478"/>
          <ac:picMkLst>
            <pc:docMk/>
            <pc:sldMk cId="1738160680" sldId="259"/>
            <ac:picMk id="8" creationId="{B60949B7-D06C-440E-A488-B456818CD9C3}"/>
          </ac:picMkLst>
        </pc:picChg>
        <pc:picChg chg="add mod">
          <ac:chgData name="Maddren, Rosie" userId="8617e579-f6db-444b-832b-56aa476b797f" providerId="ADAL" clId="{1DD9C65D-6459-4B9F-B9CD-F1D3169147D8}" dt="2022-03-30T10:59:51.078" v="7181"/>
          <ac:picMkLst>
            <pc:docMk/>
            <pc:sldMk cId="1738160680" sldId="259"/>
            <ac:picMk id="9" creationId="{7EB3C96A-9343-4B27-9753-4C4DF92BF288}"/>
          </ac:picMkLst>
        </pc:picChg>
        <pc:picChg chg="add mod">
          <ac:chgData name="Maddren, Rosie" userId="8617e579-f6db-444b-832b-56aa476b797f" providerId="ADAL" clId="{1DD9C65D-6459-4B9F-B9CD-F1D3169147D8}" dt="2022-03-30T10:59:51.078" v="7181"/>
          <ac:picMkLst>
            <pc:docMk/>
            <pc:sldMk cId="1738160680" sldId="259"/>
            <ac:picMk id="10" creationId="{3262D7F6-0FD6-4BD2-BF4F-31F93C0A4AE4}"/>
          </ac:picMkLst>
        </pc:picChg>
        <pc:picChg chg="add mod">
          <ac:chgData name="Maddren, Rosie" userId="8617e579-f6db-444b-832b-56aa476b797f" providerId="ADAL" clId="{1DD9C65D-6459-4B9F-B9CD-F1D3169147D8}" dt="2022-03-30T10:59:51.078" v="7181"/>
          <ac:picMkLst>
            <pc:docMk/>
            <pc:sldMk cId="1738160680" sldId="259"/>
            <ac:picMk id="11" creationId="{89EEDB61-F3C2-46E5-AFC1-A499DF2E734C}"/>
          </ac:picMkLst>
        </pc:picChg>
        <pc:picChg chg="add mod">
          <ac:chgData name="Maddren, Rosie" userId="8617e579-f6db-444b-832b-56aa476b797f" providerId="ADAL" clId="{1DD9C65D-6459-4B9F-B9CD-F1D3169147D8}" dt="2022-03-30T10:59:51.078" v="7181"/>
          <ac:picMkLst>
            <pc:docMk/>
            <pc:sldMk cId="1738160680" sldId="259"/>
            <ac:picMk id="12" creationId="{77974443-AAFD-4CB3-BD7B-B65886BF78D9}"/>
          </ac:picMkLst>
        </pc:picChg>
        <pc:picChg chg="add mod">
          <ac:chgData name="Maddren, Rosie" userId="8617e579-f6db-444b-832b-56aa476b797f" providerId="ADAL" clId="{1DD9C65D-6459-4B9F-B9CD-F1D3169147D8}" dt="2022-03-30T10:59:51.078" v="7181"/>
          <ac:picMkLst>
            <pc:docMk/>
            <pc:sldMk cId="1738160680" sldId="259"/>
            <ac:picMk id="13" creationId="{1A8655F3-939A-4ADC-8F7F-F53B64BC93BB}"/>
          </ac:picMkLst>
        </pc:picChg>
        <pc:picChg chg="add mod">
          <ac:chgData name="Maddren, Rosie" userId="8617e579-f6db-444b-832b-56aa476b797f" providerId="ADAL" clId="{1DD9C65D-6459-4B9F-B9CD-F1D3169147D8}" dt="2022-03-30T10:59:51.078" v="7181"/>
          <ac:picMkLst>
            <pc:docMk/>
            <pc:sldMk cId="1738160680" sldId="259"/>
            <ac:picMk id="14" creationId="{34F45086-23BE-4145-8609-518CB3C190BF}"/>
          </ac:picMkLst>
        </pc:picChg>
        <pc:picChg chg="add mod">
          <ac:chgData name="Maddren, Rosie" userId="8617e579-f6db-444b-832b-56aa476b797f" providerId="ADAL" clId="{1DD9C65D-6459-4B9F-B9CD-F1D3169147D8}" dt="2022-03-28T11:03:06.840" v="1479" actId="1076"/>
          <ac:picMkLst>
            <pc:docMk/>
            <pc:sldMk cId="1738160680" sldId="259"/>
            <ac:picMk id="1026" creationId="{6A18C4E2-9122-4BF0-BF58-8A78EFEC1C7F}"/>
          </ac:picMkLst>
        </pc:picChg>
      </pc:sldChg>
      <pc:sldChg chg="addSp delSp modSp mod ord modAnim modNotesTx">
        <pc:chgData name="Maddren, Rosie" userId="8617e579-f6db-444b-832b-56aa476b797f" providerId="ADAL" clId="{1DD9C65D-6459-4B9F-B9CD-F1D3169147D8}" dt="2022-03-30T11:45:20.773" v="8130"/>
        <pc:sldMkLst>
          <pc:docMk/>
          <pc:sldMk cId="1251316099" sldId="260"/>
        </pc:sldMkLst>
        <pc:spChg chg="mod">
          <ac:chgData name="Maddren, Rosie" userId="8617e579-f6db-444b-832b-56aa476b797f" providerId="ADAL" clId="{1DD9C65D-6459-4B9F-B9CD-F1D3169147D8}" dt="2022-03-30T10:11:30.532" v="4662" actId="404"/>
          <ac:spMkLst>
            <pc:docMk/>
            <pc:sldMk cId="1251316099" sldId="260"/>
            <ac:spMk id="2" creationId="{DD601AC3-A46E-4A38-96AB-65794FAADDD4}"/>
          </ac:spMkLst>
        </pc:spChg>
        <pc:spChg chg="mod">
          <ac:chgData name="Maddren, Rosie" userId="8617e579-f6db-444b-832b-56aa476b797f" providerId="ADAL" clId="{1DD9C65D-6459-4B9F-B9CD-F1D3169147D8}" dt="2022-03-30T10:59:19.953" v="7172" actId="404"/>
          <ac:spMkLst>
            <pc:docMk/>
            <pc:sldMk cId="1251316099" sldId="260"/>
            <ac:spMk id="3" creationId="{90ADF209-F186-4366-A784-CBACB967E29A}"/>
          </ac:spMkLst>
        </pc:spChg>
        <pc:spChg chg="add mod">
          <ac:chgData name="Maddren, Rosie" userId="8617e579-f6db-444b-832b-56aa476b797f" providerId="ADAL" clId="{1DD9C65D-6459-4B9F-B9CD-F1D3169147D8}" dt="2022-03-30T10:59:24.284" v="7173" actId="1076"/>
          <ac:spMkLst>
            <pc:docMk/>
            <pc:sldMk cId="1251316099" sldId="260"/>
            <ac:spMk id="4" creationId="{844B1274-77F8-43D7-9D29-EFC35979BB9D}"/>
          </ac:spMkLst>
        </pc:spChg>
        <pc:spChg chg="add del mod">
          <ac:chgData name="Maddren, Rosie" userId="8617e579-f6db-444b-832b-56aa476b797f" providerId="ADAL" clId="{1DD9C65D-6459-4B9F-B9CD-F1D3169147D8}" dt="2022-03-30T10:42:32.520" v="6287" actId="21"/>
          <ac:spMkLst>
            <pc:docMk/>
            <pc:sldMk cId="1251316099" sldId="260"/>
            <ac:spMk id="5" creationId="{F1262218-1954-48F2-9823-E6495A895918}"/>
          </ac:spMkLst>
        </pc:spChg>
        <pc:spChg chg="add mod">
          <ac:chgData name="Maddren, Rosie" userId="8617e579-f6db-444b-832b-56aa476b797f" providerId="ADAL" clId="{1DD9C65D-6459-4B9F-B9CD-F1D3169147D8}" dt="2022-03-30T11:00:17.691" v="7187" actId="1076"/>
          <ac:spMkLst>
            <pc:docMk/>
            <pc:sldMk cId="1251316099" sldId="260"/>
            <ac:spMk id="6" creationId="{26DBA376-3C1B-4C9C-AFDD-403FF6D73556}"/>
          </ac:spMkLst>
        </pc:spChg>
        <pc:spChg chg="add mod">
          <ac:chgData name="Maddren, Rosie" userId="8617e579-f6db-444b-832b-56aa476b797f" providerId="ADAL" clId="{1DD9C65D-6459-4B9F-B9CD-F1D3169147D8}" dt="2022-03-30T10:59:17.638" v="7171" actId="1076"/>
          <ac:spMkLst>
            <pc:docMk/>
            <pc:sldMk cId="1251316099" sldId="260"/>
            <ac:spMk id="7" creationId="{CEE91703-B33A-4315-AB4A-B3075951C349}"/>
          </ac:spMkLst>
        </pc:spChg>
        <pc:spChg chg="add mod">
          <ac:chgData name="Maddren, Rosie" userId="8617e579-f6db-444b-832b-56aa476b797f" providerId="ADAL" clId="{1DD9C65D-6459-4B9F-B9CD-F1D3169147D8}" dt="2022-03-30T10:59:17.638" v="7171" actId="1076"/>
          <ac:spMkLst>
            <pc:docMk/>
            <pc:sldMk cId="1251316099" sldId="260"/>
            <ac:spMk id="8" creationId="{7152D2A4-B08B-4612-A76E-044059E0B954}"/>
          </ac:spMkLst>
        </pc:spChg>
        <pc:spChg chg="add mod">
          <ac:chgData name="Maddren, Rosie" userId="8617e579-f6db-444b-832b-56aa476b797f" providerId="ADAL" clId="{1DD9C65D-6459-4B9F-B9CD-F1D3169147D8}" dt="2022-03-30T10:59:17.638" v="7171" actId="1076"/>
          <ac:spMkLst>
            <pc:docMk/>
            <pc:sldMk cId="1251316099" sldId="260"/>
            <ac:spMk id="17" creationId="{ACB817BA-C9EB-4E88-B50B-E84E52658124}"/>
          </ac:spMkLst>
        </pc:spChg>
        <pc:spChg chg="add mod">
          <ac:chgData name="Maddren, Rosie" userId="8617e579-f6db-444b-832b-56aa476b797f" providerId="ADAL" clId="{1DD9C65D-6459-4B9F-B9CD-F1D3169147D8}" dt="2022-03-30T11:23:12.865" v="7832" actId="208"/>
          <ac:spMkLst>
            <pc:docMk/>
            <pc:sldMk cId="1251316099" sldId="260"/>
            <ac:spMk id="24" creationId="{B155EE26-14CC-4754-99C7-A1D7BBEBA094}"/>
          </ac:spMkLst>
        </pc:spChg>
        <pc:spChg chg="add mod">
          <ac:chgData name="Maddren, Rosie" userId="8617e579-f6db-444b-832b-56aa476b797f" providerId="ADAL" clId="{1DD9C65D-6459-4B9F-B9CD-F1D3169147D8}" dt="2022-03-30T11:23:12.865" v="7832" actId="208"/>
          <ac:spMkLst>
            <pc:docMk/>
            <pc:sldMk cId="1251316099" sldId="260"/>
            <ac:spMk id="25" creationId="{D524B145-41E2-43D2-9E9F-538D89D812B7}"/>
          </ac:spMkLst>
        </pc:spChg>
        <pc:spChg chg="add mod">
          <ac:chgData name="Maddren, Rosie" userId="8617e579-f6db-444b-832b-56aa476b797f" providerId="ADAL" clId="{1DD9C65D-6459-4B9F-B9CD-F1D3169147D8}" dt="2022-03-30T11:23:12.865" v="7832" actId="208"/>
          <ac:spMkLst>
            <pc:docMk/>
            <pc:sldMk cId="1251316099" sldId="260"/>
            <ac:spMk id="26" creationId="{32958BF3-DBE6-4E45-B474-06333FD51938}"/>
          </ac:spMkLst>
        </pc:spChg>
        <pc:picChg chg="add del mod">
          <ac:chgData name="Maddren, Rosie" userId="8617e579-f6db-444b-832b-56aa476b797f" providerId="ADAL" clId="{1DD9C65D-6459-4B9F-B9CD-F1D3169147D8}" dt="2022-03-30T10:58:24.224" v="7159" actId="478"/>
          <ac:picMkLst>
            <pc:docMk/>
            <pc:sldMk cId="1251316099" sldId="260"/>
            <ac:picMk id="10" creationId="{EE708FBF-7E50-44F0-8312-452FA3E463E6}"/>
          </ac:picMkLst>
        </pc:picChg>
        <pc:picChg chg="add del mod">
          <ac:chgData name="Maddren, Rosie" userId="8617e579-f6db-444b-832b-56aa476b797f" providerId="ADAL" clId="{1DD9C65D-6459-4B9F-B9CD-F1D3169147D8}" dt="2022-03-30T10:58:20.251" v="7155"/>
          <ac:picMkLst>
            <pc:docMk/>
            <pc:sldMk cId="1251316099" sldId="260"/>
            <ac:picMk id="11" creationId="{2F9B55C7-54BA-412B-B352-5DF0DC4B1B25}"/>
          </ac:picMkLst>
        </pc:picChg>
        <pc:picChg chg="add del mod">
          <ac:chgData name="Maddren, Rosie" userId="8617e579-f6db-444b-832b-56aa476b797f" providerId="ADAL" clId="{1DD9C65D-6459-4B9F-B9CD-F1D3169147D8}" dt="2022-03-30T10:58:20.251" v="7155"/>
          <ac:picMkLst>
            <pc:docMk/>
            <pc:sldMk cId="1251316099" sldId="260"/>
            <ac:picMk id="12" creationId="{9E444D65-A981-4800-BA9A-47E6CB1173A4}"/>
          </ac:picMkLst>
        </pc:picChg>
        <pc:picChg chg="add del mod">
          <ac:chgData name="Maddren, Rosie" userId="8617e579-f6db-444b-832b-56aa476b797f" providerId="ADAL" clId="{1DD9C65D-6459-4B9F-B9CD-F1D3169147D8}" dt="2022-03-30T10:58:20.251" v="7155"/>
          <ac:picMkLst>
            <pc:docMk/>
            <pc:sldMk cId="1251316099" sldId="260"/>
            <ac:picMk id="13" creationId="{7D871E14-6323-4B48-BBDA-712FCF597D08}"/>
          </ac:picMkLst>
        </pc:picChg>
        <pc:picChg chg="add del mod">
          <ac:chgData name="Maddren, Rosie" userId="8617e579-f6db-444b-832b-56aa476b797f" providerId="ADAL" clId="{1DD9C65D-6459-4B9F-B9CD-F1D3169147D8}" dt="2022-03-30T10:58:20.251" v="7155"/>
          <ac:picMkLst>
            <pc:docMk/>
            <pc:sldMk cId="1251316099" sldId="260"/>
            <ac:picMk id="14" creationId="{857DC87B-04D6-447E-955C-057A1D674594}"/>
          </ac:picMkLst>
        </pc:picChg>
        <pc:picChg chg="add del mod">
          <ac:chgData name="Maddren, Rosie" userId="8617e579-f6db-444b-832b-56aa476b797f" providerId="ADAL" clId="{1DD9C65D-6459-4B9F-B9CD-F1D3169147D8}" dt="2022-03-30T10:58:20.251" v="7155"/>
          <ac:picMkLst>
            <pc:docMk/>
            <pc:sldMk cId="1251316099" sldId="260"/>
            <ac:picMk id="15" creationId="{00364DDB-18B1-434A-BB43-ED61E7B05D3C}"/>
          </ac:picMkLst>
        </pc:picChg>
        <pc:picChg chg="add del mod">
          <ac:chgData name="Maddren, Rosie" userId="8617e579-f6db-444b-832b-56aa476b797f" providerId="ADAL" clId="{1DD9C65D-6459-4B9F-B9CD-F1D3169147D8}" dt="2022-03-30T10:58:20.251" v="7155"/>
          <ac:picMkLst>
            <pc:docMk/>
            <pc:sldMk cId="1251316099" sldId="260"/>
            <ac:picMk id="16" creationId="{09A93E8A-AB9D-4698-A2D0-DFEA2E14B0BB}"/>
          </ac:picMkLst>
        </pc:picChg>
        <pc:picChg chg="add mod">
          <ac:chgData name="Maddren, Rosie" userId="8617e579-f6db-444b-832b-56aa476b797f" providerId="ADAL" clId="{1DD9C65D-6459-4B9F-B9CD-F1D3169147D8}" dt="2022-03-30T10:58:40.609" v="7163"/>
          <ac:picMkLst>
            <pc:docMk/>
            <pc:sldMk cId="1251316099" sldId="260"/>
            <ac:picMk id="18" creationId="{8B6CA4EB-F5B0-4FF7-8F84-ABE3EF5A5BBB}"/>
          </ac:picMkLst>
        </pc:picChg>
        <pc:picChg chg="add mod">
          <ac:chgData name="Maddren, Rosie" userId="8617e579-f6db-444b-832b-56aa476b797f" providerId="ADAL" clId="{1DD9C65D-6459-4B9F-B9CD-F1D3169147D8}" dt="2022-03-30T10:58:40.609" v="7163"/>
          <ac:picMkLst>
            <pc:docMk/>
            <pc:sldMk cId="1251316099" sldId="260"/>
            <ac:picMk id="19" creationId="{4C64A833-E2FC-4DB2-835A-446CC1BB06A6}"/>
          </ac:picMkLst>
        </pc:picChg>
        <pc:picChg chg="add mod">
          <ac:chgData name="Maddren, Rosie" userId="8617e579-f6db-444b-832b-56aa476b797f" providerId="ADAL" clId="{1DD9C65D-6459-4B9F-B9CD-F1D3169147D8}" dt="2022-03-30T10:58:40.609" v="7163"/>
          <ac:picMkLst>
            <pc:docMk/>
            <pc:sldMk cId="1251316099" sldId="260"/>
            <ac:picMk id="20" creationId="{AF52DD48-BFEF-4BFE-9C9D-D8DC813D2C17}"/>
          </ac:picMkLst>
        </pc:picChg>
        <pc:picChg chg="add mod">
          <ac:chgData name="Maddren, Rosie" userId="8617e579-f6db-444b-832b-56aa476b797f" providerId="ADAL" clId="{1DD9C65D-6459-4B9F-B9CD-F1D3169147D8}" dt="2022-03-30T10:58:40.609" v="7163"/>
          <ac:picMkLst>
            <pc:docMk/>
            <pc:sldMk cId="1251316099" sldId="260"/>
            <ac:picMk id="21" creationId="{7D28E872-BFF5-49EC-833F-11E5AECDE0C6}"/>
          </ac:picMkLst>
        </pc:picChg>
        <pc:picChg chg="add mod">
          <ac:chgData name="Maddren, Rosie" userId="8617e579-f6db-444b-832b-56aa476b797f" providerId="ADAL" clId="{1DD9C65D-6459-4B9F-B9CD-F1D3169147D8}" dt="2022-03-30T10:58:40.609" v="7163"/>
          <ac:picMkLst>
            <pc:docMk/>
            <pc:sldMk cId="1251316099" sldId="260"/>
            <ac:picMk id="22" creationId="{2C2C3B68-C59B-4EF7-893F-DD3F7148A142}"/>
          </ac:picMkLst>
        </pc:picChg>
        <pc:picChg chg="add mod">
          <ac:chgData name="Maddren, Rosie" userId="8617e579-f6db-444b-832b-56aa476b797f" providerId="ADAL" clId="{1DD9C65D-6459-4B9F-B9CD-F1D3169147D8}" dt="2022-03-30T10:58:40.609" v="7163"/>
          <ac:picMkLst>
            <pc:docMk/>
            <pc:sldMk cId="1251316099" sldId="260"/>
            <ac:picMk id="23" creationId="{792C45B2-C7B2-42FC-9DEF-ABD495B91838}"/>
          </ac:picMkLst>
        </pc:picChg>
        <pc:picChg chg="add mod">
          <ac:chgData name="Maddren, Rosie" userId="8617e579-f6db-444b-832b-56aa476b797f" providerId="ADAL" clId="{1DD9C65D-6459-4B9F-B9CD-F1D3169147D8}" dt="2022-03-30T10:59:28.669" v="7174" actId="732"/>
          <ac:picMkLst>
            <pc:docMk/>
            <pc:sldMk cId="1251316099" sldId="260"/>
            <ac:picMk id="3074" creationId="{0FDBD6DC-AF65-4F2E-830F-592F5212014E}"/>
          </ac:picMkLst>
        </pc:picChg>
        <pc:picChg chg="add del">
          <ac:chgData name="Maddren, Rosie" userId="8617e579-f6db-444b-832b-56aa476b797f" providerId="ADAL" clId="{1DD9C65D-6459-4B9F-B9CD-F1D3169147D8}" dt="2022-03-28T11:17:38.258" v="2268"/>
          <ac:picMkLst>
            <pc:docMk/>
            <pc:sldMk cId="1251316099" sldId="260"/>
            <ac:picMk id="3076" creationId="{91A7817C-79B1-4EE4-9918-C8168BC32E1E}"/>
          </ac:picMkLst>
        </pc:picChg>
        <pc:cxnChg chg="add mod">
          <ac:chgData name="Maddren, Rosie" userId="8617e579-f6db-444b-832b-56aa476b797f" providerId="ADAL" clId="{1DD9C65D-6459-4B9F-B9CD-F1D3169147D8}" dt="2022-03-30T11:44:21.551" v="8118" actId="14100"/>
          <ac:cxnSpMkLst>
            <pc:docMk/>
            <pc:sldMk cId="1251316099" sldId="260"/>
            <ac:cxnSpMk id="27" creationId="{7801047B-F387-4E40-9253-D12586BE6256}"/>
          </ac:cxnSpMkLst>
        </pc:cxnChg>
        <pc:cxnChg chg="add mod">
          <ac:chgData name="Maddren, Rosie" userId="8617e579-f6db-444b-832b-56aa476b797f" providerId="ADAL" clId="{1DD9C65D-6459-4B9F-B9CD-F1D3169147D8}" dt="2022-03-30T11:45:02.602" v="8126" actId="1076"/>
          <ac:cxnSpMkLst>
            <pc:docMk/>
            <pc:sldMk cId="1251316099" sldId="260"/>
            <ac:cxnSpMk id="30" creationId="{283B1134-C505-4044-8E5C-B7E38C33BDEB}"/>
          </ac:cxnSpMkLst>
        </pc:cxnChg>
        <pc:cxnChg chg="add mod">
          <ac:chgData name="Maddren, Rosie" userId="8617e579-f6db-444b-832b-56aa476b797f" providerId="ADAL" clId="{1DD9C65D-6459-4B9F-B9CD-F1D3169147D8}" dt="2022-03-30T11:44:44.540" v="8125" actId="1076"/>
          <ac:cxnSpMkLst>
            <pc:docMk/>
            <pc:sldMk cId="1251316099" sldId="260"/>
            <ac:cxnSpMk id="31" creationId="{8F706578-519D-43CA-AA7C-E336BBB1DCDA}"/>
          </ac:cxnSpMkLst>
        </pc:cxnChg>
      </pc:sldChg>
      <pc:sldChg chg="addSp delSp modSp mod modNotesTx">
        <pc:chgData name="Maddren, Rosie" userId="8617e579-f6db-444b-832b-56aa476b797f" providerId="ADAL" clId="{1DD9C65D-6459-4B9F-B9CD-F1D3169147D8}" dt="2022-03-30T12:17:27.052" v="8380" actId="255"/>
        <pc:sldMkLst>
          <pc:docMk/>
          <pc:sldMk cId="3553231555" sldId="262"/>
        </pc:sldMkLst>
        <pc:spChg chg="mod">
          <ac:chgData name="Maddren, Rosie" userId="8617e579-f6db-444b-832b-56aa476b797f" providerId="ADAL" clId="{1DD9C65D-6459-4B9F-B9CD-F1D3169147D8}" dt="2022-03-28T11:20:52.200" v="2353" actId="20577"/>
          <ac:spMkLst>
            <pc:docMk/>
            <pc:sldMk cId="3553231555" sldId="262"/>
            <ac:spMk id="2" creationId="{A864AFFC-2045-434E-94B0-A9F52320191B}"/>
          </ac:spMkLst>
        </pc:spChg>
        <pc:spChg chg="add mod">
          <ac:chgData name="Maddren, Rosie" userId="8617e579-f6db-444b-832b-56aa476b797f" providerId="ADAL" clId="{1DD9C65D-6459-4B9F-B9CD-F1D3169147D8}" dt="2022-03-30T10:19:36.202" v="4782" actId="1076"/>
          <ac:spMkLst>
            <pc:docMk/>
            <pc:sldMk cId="3553231555" sldId="262"/>
            <ac:spMk id="3" creationId="{D56034F4-E185-4C65-93E2-F56470BBD307}"/>
          </ac:spMkLst>
        </pc:spChg>
        <pc:spChg chg="del">
          <ac:chgData name="Maddren, Rosie" userId="8617e579-f6db-444b-832b-56aa476b797f" providerId="ADAL" clId="{1DD9C65D-6459-4B9F-B9CD-F1D3169147D8}" dt="2022-03-28T11:18:19.692" v="2279" actId="478"/>
          <ac:spMkLst>
            <pc:docMk/>
            <pc:sldMk cId="3553231555" sldId="262"/>
            <ac:spMk id="3" creationId="{DB3E73C5-02B6-4FF7-911D-6AFD9957BBD9}"/>
          </ac:spMkLst>
        </pc:spChg>
        <pc:spChg chg="add del mod">
          <ac:chgData name="Maddren, Rosie" userId="8617e579-f6db-444b-832b-56aa476b797f" providerId="ADAL" clId="{1DD9C65D-6459-4B9F-B9CD-F1D3169147D8}" dt="2022-03-28T11:18:57.299" v="2300" actId="478"/>
          <ac:spMkLst>
            <pc:docMk/>
            <pc:sldMk cId="3553231555" sldId="262"/>
            <ac:spMk id="5" creationId="{ECBB663E-1081-4A28-B2D2-2F698DC15A0F}"/>
          </ac:spMkLst>
        </pc:spChg>
        <pc:spChg chg="add mod">
          <ac:chgData name="Maddren, Rosie" userId="8617e579-f6db-444b-832b-56aa476b797f" providerId="ADAL" clId="{1DD9C65D-6459-4B9F-B9CD-F1D3169147D8}" dt="2022-03-30T11:00:07.529" v="7186" actId="1076"/>
          <ac:spMkLst>
            <pc:docMk/>
            <pc:sldMk cId="3553231555" sldId="262"/>
            <ac:spMk id="6" creationId="{A7AE64F4-09C0-420A-907F-141518AEA8CB}"/>
          </ac:spMkLst>
        </pc:spChg>
        <pc:spChg chg="add del mod">
          <ac:chgData name="Maddren, Rosie" userId="8617e579-f6db-444b-832b-56aa476b797f" providerId="ADAL" clId="{1DD9C65D-6459-4B9F-B9CD-F1D3169147D8}" dt="2022-03-28T11:18:37.213" v="2288"/>
          <ac:spMkLst>
            <pc:docMk/>
            <pc:sldMk cId="3553231555" sldId="262"/>
            <ac:spMk id="7" creationId="{9FEEA253-7801-4991-9A9F-5A8C2AA91E46}"/>
          </ac:spMkLst>
        </pc:spChg>
        <pc:spChg chg="add del mod">
          <ac:chgData name="Maddren, Rosie" userId="8617e579-f6db-444b-832b-56aa476b797f" providerId="ADAL" clId="{1DD9C65D-6459-4B9F-B9CD-F1D3169147D8}" dt="2022-03-28T11:19:01.628" v="2302" actId="478"/>
          <ac:spMkLst>
            <pc:docMk/>
            <pc:sldMk cId="3553231555" sldId="262"/>
            <ac:spMk id="8" creationId="{9D4EAF87-3219-4600-8923-07FE8AA2627A}"/>
          </ac:spMkLst>
        </pc:spChg>
        <pc:spChg chg="add mod">
          <ac:chgData name="Maddren, Rosie" userId="8617e579-f6db-444b-832b-56aa476b797f" providerId="ADAL" clId="{1DD9C65D-6459-4B9F-B9CD-F1D3169147D8}" dt="2022-03-28T11:19:09.933" v="2303"/>
          <ac:spMkLst>
            <pc:docMk/>
            <pc:sldMk cId="3553231555" sldId="262"/>
            <ac:spMk id="11" creationId="{E7E7A1C3-490B-48BC-9474-60FC37887A0C}"/>
          </ac:spMkLst>
        </pc:spChg>
        <pc:spChg chg="add mod">
          <ac:chgData name="Maddren, Rosie" userId="8617e579-f6db-444b-832b-56aa476b797f" providerId="ADAL" clId="{1DD9C65D-6459-4B9F-B9CD-F1D3169147D8}" dt="2022-03-28T11:19:09.933" v="2303"/>
          <ac:spMkLst>
            <pc:docMk/>
            <pc:sldMk cId="3553231555" sldId="262"/>
            <ac:spMk id="13" creationId="{B2805EF0-D0EE-469B-8CC7-71D62E35447F}"/>
          </ac:spMkLst>
        </pc:spChg>
        <pc:spChg chg="add mod">
          <ac:chgData name="Maddren, Rosie" userId="8617e579-f6db-444b-832b-56aa476b797f" providerId="ADAL" clId="{1DD9C65D-6459-4B9F-B9CD-F1D3169147D8}" dt="2022-03-28T11:19:09.933" v="2303"/>
          <ac:spMkLst>
            <pc:docMk/>
            <pc:sldMk cId="3553231555" sldId="262"/>
            <ac:spMk id="14" creationId="{D596B119-04FF-48DE-AB41-E2FE2016F0AF}"/>
          </ac:spMkLst>
        </pc:spChg>
        <pc:spChg chg="add mod">
          <ac:chgData name="Maddren, Rosie" userId="8617e579-f6db-444b-832b-56aa476b797f" providerId="ADAL" clId="{1DD9C65D-6459-4B9F-B9CD-F1D3169147D8}" dt="2022-03-28T11:19:09.933" v="2303"/>
          <ac:spMkLst>
            <pc:docMk/>
            <pc:sldMk cId="3553231555" sldId="262"/>
            <ac:spMk id="15" creationId="{BD231810-52D9-4D19-B34C-1F830F4A48AD}"/>
          </ac:spMkLst>
        </pc:spChg>
        <pc:spChg chg="add mod">
          <ac:chgData name="Maddren, Rosie" userId="8617e579-f6db-444b-832b-56aa476b797f" providerId="ADAL" clId="{1DD9C65D-6459-4B9F-B9CD-F1D3169147D8}" dt="2022-03-30T12:17:27.052" v="8380" actId="255"/>
          <ac:spMkLst>
            <pc:docMk/>
            <pc:sldMk cId="3553231555" sldId="262"/>
            <ac:spMk id="17" creationId="{DFE4903E-402A-4B67-AC9D-524830A02D5B}"/>
          </ac:spMkLst>
        </pc:spChg>
        <pc:spChg chg="add mod">
          <ac:chgData name="Maddren, Rosie" userId="8617e579-f6db-444b-832b-56aa476b797f" providerId="ADAL" clId="{1DD9C65D-6459-4B9F-B9CD-F1D3169147D8}" dt="2022-03-28T11:22:17.098" v="2457" actId="1076"/>
          <ac:spMkLst>
            <pc:docMk/>
            <pc:sldMk cId="3553231555" sldId="262"/>
            <ac:spMk id="18" creationId="{F5F08669-5634-4856-8ACD-E9917400CD6A}"/>
          </ac:spMkLst>
        </pc:spChg>
        <pc:spChg chg="add mod">
          <ac:chgData name="Maddren, Rosie" userId="8617e579-f6db-444b-832b-56aa476b797f" providerId="ADAL" clId="{1DD9C65D-6459-4B9F-B9CD-F1D3169147D8}" dt="2022-03-28T11:22:17.098" v="2457" actId="1076"/>
          <ac:spMkLst>
            <pc:docMk/>
            <pc:sldMk cId="3553231555" sldId="262"/>
            <ac:spMk id="19" creationId="{17B77F16-B303-43DB-AE94-844E39AC8290}"/>
          </ac:spMkLst>
        </pc:spChg>
        <pc:spChg chg="add mod">
          <ac:chgData name="Maddren, Rosie" userId="8617e579-f6db-444b-832b-56aa476b797f" providerId="ADAL" clId="{1DD9C65D-6459-4B9F-B9CD-F1D3169147D8}" dt="2022-03-28T11:22:17.098" v="2457" actId="1076"/>
          <ac:spMkLst>
            <pc:docMk/>
            <pc:sldMk cId="3553231555" sldId="262"/>
            <ac:spMk id="20" creationId="{3F6E9AFB-E28C-4C24-BB7E-2D256B3BFD3A}"/>
          </ac:spMkLst>
        </pc:spChg>
        <pc:grpChg chg="add del mod">
          <ac:chgData name="Maddren, Rosie" userId="8617e579-f6db-444b-832b-56aa476b797f" providerId="ADAL" clId="{1DD9C65D-6459-4B9F-B9CD-F1D3169147D8}" dt="2022-03-28T11:20:01.852" v="2314" actId="478"/>
          <ac:grpSpMkLst>
            <pc:docMk/>
            <pc:sldMk cId="3553231555" sldId="262"/>
            <ac:grpSpMk id="9" creationId="{E470E013-E842-418D-8224-576388A462AE}"/>
          </ac:grpSpMkLst>
        </pc:grpChg>
        <pc:grpChg chg="add mod">
          <ac:chgData name="Maddren, Rosie" userId="8617e579-f6db-444b-832b-56aa476b797f" providerId="ADAL" clId="{1DD9C65D-6459-4B9F-B9CD-F1D3169147D8}" dt="2022-03-28T11:19:09.933" v="2303"/>
          <ac:grpSpMkLst>
            <pc:docMk/>
            <pc:sldMk cId="3553231555" sldId="262"/>
            <ac:grpSpMk id="10" creationId="{89A830B6-DD7E-481B-A5D5-3ED4317AAB3C}"/>
          </ac:grpSpMkLst>
        </pc:grpChg>
        <pc:picChg chg="add del mod">
          <ac:chgData name="Maddren, Rosie" userId="8617e579-f6db-444b-832b-56aa476b797f" providerId="ADAL" clId="{1DD9C65D-6459-4B9F-B9CD-F1D3169147D8}" dt="2022-03-30T11:00:02.911" v="7184" actId="478"/>
          <ac:picMkLst>
            <pc:docMk/>
            <pc:sldMk cId="3553231555" sldId="262"/>
            <ac:picMk id="10" creationId="{CB878779-B00B-4286-B257-904EDBAFF880}"/>
          </ac:picMkLst>
        </pc:picChg>
        <pc:picChg chg="add mod">
          <ac:chgData name="Maddren, Rosie" userId="8617e579-f6db-444b-832b-56aa476b797f" providerId="ADAL" clId="{1DD9C65D-6459-4B9F-B9CD-F1D3169147D8}" dt="2022-03-30T11:00:03.831" v="7185"/>
          <ac:picMkLst>
            <pc:docMk/>
            <pc:sldMk cId="3553231555" sldId="262"/>
            <ac:picMk id="11" creationId="{12E2C401-9E59-487D-ABF6-B787312455F9}"/>
          </ac:picMkLst>
        </pc:picChg>
        <pc:picChg chg="add mod">
          <ac:chgData name="Maddren, Rosie" userId="8617e579-f6db-444b-832b-56aa476b797f" providerId="ADAL" clId="{1DD9C65D-6459-4B9F-B9CD-F1D3169147D8}" dt="2022-03-30T11:00:03.831" v="7185"/>
          <ac:picMkLst>
            <pc:docMk/>
            <pc:sldMk cId="3553231555" sldId="262"/>
            <ac:picMk id="12" creationId="{286DB1FA-3396-4CC6-BD78-54E75C67F8AC}"/>
          </ac:picMkLst>
        </pc:picChg>
        <pc:picChg chg="add mod">
          <ac:chgData name="Maddren, Rosie" userId="8617e579-f6db-444b-832b-56aa476b797f" providerId="ADAL" clId="{1DD9C65D-6459-4B9F-B9CD-F1D3169147D8}" dt="2022-03-28T11:19:09.933" v="2303"/>
          <ac:picMkLst>
            <pc:docMk/>
            <pc:sldMk cId="3553231555" sldId="262"/>
            <ac:picMk id="12" creationId="{8905EEB4-AC25-461B-BACF-275EC54ECCDB}"/>
          </ac:picMkLst>
        </pc:picChg>
        <pc:picChg chg="add mod">
          <ac:chgData name="Maddren, Rosie" userId="8617e579-f6db-444b-832b-56aa476b797f" providerId="ADAL" clId="{1DD9C65D-6459-4B9F-B9CD-F1D3169147D8}" dt="2022-03-30T11:00:03.831" v="7185"/>
          <ac:picMkLst>
            <pc:docMk/>
            <pc:sldMk cId="3553231555" sldId="262"/>
            <ac:picMk id="13" creationId="{02733A5A-E865-4ECE-9FE2-5AE68DA9F0E2}"/>
          </ac:picMkLst>
        </pc:picChg>
        <pc:picChg chg="add mod">
          <ac:chgData name="Maddren, Rosie" userId="8617e579-f6db-444b-832b-56aa476b797f" providerId="ADAL" clId="{1DD9C65D-6459-4B9F-B9CD-F1D3169147D8}" dt="2022-03-30T11:00:03.831" v="7185"/>
          <ac:picMkLst>
            <pc:docMk/>
            <pc:sldMk cId="3553231555" sldId="262"/>
            <ac:picMk id="14" creationId="{A019FF58-A118-4399-B8F7-A025C54013CB}"/>
          </ac:picMkLst>
        </pc:picChg>
        <pc:picChg chg="add mod">
          <ac:chgData name="Maddren, Rosie" userId="8617e579-f6db-444b-832b-56aa476b797f" providerId="ADAL" clId="{1DD9C65D-6459-4B9F-B9CD-F1D3169147D8}" dt="2022-03-30T11:00:03.831" v="7185"/>
          <ac:picMkLst>
            <pc:docMk/>
            <pc:sldMk cId="3553231555" sldId="262"/>
            <ac:picMk id="15" creationId="{EB4598F1-946C-4B4F-9F46-DE3F56E4CB17}"/>
          </ac:picMkLst>
        </pc:picChg>
        <pc:picChg chg="add mod modCrop">
          <ac:chgData name="Maddren, Rosie" userId="8617e579-f6db-444b-832b-56aa476b797f" providerId="ADAL" clId="{1DD9C65D-6459-4B9F-B9CD-F1D3169147D8}" dt="2022-03-28T11:20:35.003" v="2324" actId="1076"/>
          <ac:picMkLst>
            <pc:docMk/>
            <pc:sldMk cId="3553231555" sldId="262"/>
            <ac:picMk id="16" creationId="{A70E8F53-21B1-4C3B-AF3D-C4550E22CEE7}"/>
          </ac:picMkLst>
        </pc:picChg>
        <pc:picChg chg="add mod">
          <ac:chgData name="Maddren, Rosie" userId="8617e579-f6db-444b-832b-56aa476b797f" providerId="ADAL" clId="{1DD9C65D-6459-4B9F-B9CD-F1D3169147D8}" dt="2022-03-30T11:00:03.831" v="7185"/>
          <ac:picMkLst>
            <pc:docMk/>
            <pc:sldMk cId="3553231555" sldId="262"/>
            <ac:picMk id="21" creationId="{7C88F7FE-ADB0-4FB8-BBE7-7FEAA715E144}"/>
          </ac:picMkLst>
        </pc:picChg>
      </pc:sldChg>
      <pc:sldChg chg="addSp delSp modSp mod modNotesTx">
        <pc:chgData name="Maddren, Rosie" userId="8617e579-f6db-444b-832b-56aa476b797f" providerId="ADAL" clId="{1DD9C65D-6459-4B9F-B9CD-F1D3169147D8}" dt="2022-03-30T12:16:36.381" v="8345" actId="20577"/>
        <pc:sldMkLst>
          <pc:docMk/>
          <pc:sldMk cId="857405143" sldId="263"/>
        </pc:sldMkLst>
        <pc:spChg chg="mod">
          <ac:chgData name="Maddren, Rosie" userId="8617e579-f6db-444b-832b-56aa476b797f" providerId="ADAL" clId="{1DD9C65D-6459-4B9F-B9CD-F1D3169147D8}" dt="2022-03-30T10:35:03.906" v="5330" actId="20577"/>
          <ac:spMkLst>
            <pc:docMk/>
            <pc:sldMk cId="857405143" sldId="263"/>
            <ac:spMk id="2" creationId="{4A38950A-912E-413F-82E7-B8FF7AA62558}"/>
          </ac:spMkLst>
        </pc:spChg>
        <pc:spChg chg="del mod">
          <ac:chgData name="Maddren, Rosie" userId="8617e579-f6db-444b-832b-56aa476b797f" providerId="ADAL" clId="{1DD9C65D-6459-4B9F-B9CD-F1D3169147D8}" dt="2022-03-28T12:56:01.932" v="3203" actId="478"/>
          <ac:spMkLst>
            <pc:docMk/>
            <pc:sldMk cId="857405143" sldId="263"/>
            <ac:spMk id="3" creationId="{4C8420D3-B814-475C-8A6B-5FE9DE317B4C}"/>
          </ac:spMkLst>
        </pc:spChg>
        <pc:spChg chg="add mod">
          <ac:chgData name="Maddren, Rosie" userId="8617e579-f6db-444b-832b-56aa476b797f" providerId="ADAL" clId="{1DD9C65D-6459-4B9F-B9CD-F1D3169147D8}" dt="2022-03-30T12:16:36.381" v="8345" actId="20577"/>
          <ac:spMkLst>
            <pc:docMk/>
            <pc:sldMk cId="857405143" sldId="263"/>
            <ac:spMk id="7" creationId="{F5657533-0EA1-4E93-AD23-21E9773E8B67}"/>
          </ac:spMkLst>
        </pc:spChg>
        <pc:spChg chg="mod">
          <ac:chgData name="Maddren, Rosie" userId="8617e579-f6db-444b-832b-56aa476b797f" providerId="ADAL" clId="{1DD9C65D-6459-4B9F-B9CD-F1D3169147D8}" dt="2022-03-30T10:27:16.164" v="5089"/>
          <ac:spMkLst>
            <pc:docMk/>
            <pc:sldMk cId="857405143" sldId="263"/>
            <ac:spMk id="8" creationId="{0B3AE070-1142-4D2C-AF1F-07F1A24AE401}"/>
          </ac:spMkLst>
        </pc:spChg>
        <pc:spChg chg="mod">
          <ac:chgData name="Maddren, Rosie" userId="8617e579-f6db-444b-832b-56aa476b797f" providerId="ADAL" clId="{1DD9C65D-6459-4B9F-B9CD-F1D3169147D8}" dt="2022-03-30T10:27:16.164" v="5089"/>
          <ac:spMkLst>
            <pc:docMk/>
            <pc:sldMk cId="857405143" sldId="263"/>
            <ac:spMk id="9" creationId="{E716DE36-4AF5-4BDE-B39E-1D75D900C369}"/>
          </ac:spMkLst>
        </pc:spChg>
        <pc:spChg chg="mod">
          <ac:chgData name="Maddren, Rosie" userId="8617e579-f6db-444b-832b-56aa476b797f" providerId="ADAL" clId="{1DD9C65D-6459-4B9F-B9CD-F1D3169147D8}" dt="2022-03-30T10:27:16.164" v="5089"/>
          <ac:spMkLst>
            <pc:docMk/>
            <pc:sldMk cId="857405143" sldId="263"/>
            <ac:spMk id="10" creationId="{2CD7225E-9F5F-4A1E-8ABC-A1707551107F}"/>
          </ac:spMkLst>
        </pc:spChg>
        <pc:spChg chg="mod">
          <ac:chgData name="Maddren, Rosie" userId="8617e579-f6db-444b-832b-56aa476b797f" providerId="ADAL" clId="{1DD9C65D-6459-4B9F-B9CD-F1D3169147D8}" dt="2022-03-30T10:27:16.164" v="5089"/>
          <ac:spMkLst>
            <pc:docMk/>
            <pc:sldMk cId="857405143" sldId="263"/>
            <ac:spMk id="11" creationId="{456583EC-3496-4B31-8895-4B4E55DE062C}"/>
          </ac:spMkLst>
        </pc:spChg>
        <pc:spChg chg="mod">
          <ac:chgData name="Maddren, Rosie" userId="8617e579-f6db-444b-832b-56aa476b797f" providerId="ADAL" clId="{1DD9C65D-6459-4B9F-B9CD-F1D3169147D8}" dt="2022-03-30T10:27:16.164" v="5089"/>
          <ac:spMkLst>
            <pc:docMk/>
            <pc:sldMk cId="857405143" sldId="263"/>
            <ac:spMk id="12" creationId="{42E95594-34D8-4A62-BA67-50C9AE330342}"/>
          </ac:spMkLst>
        </pc:spChg>
        <pc:spChg chg="mod">
          <ac:chgData name="Maddren, Rosie" userId="8617e579-f6db-444b-832b-56aa476b797f" providerId="ADAL" clId="{1DD9C65D-6459-4B9F-B9CD-F1D3169147D8}" dt="2022-03-30T10:27:16.164" v="5089"/>
          <ac:spMkLst>
            <pc:docMk/>
            <pc:sldMk cId="857405143" sldId="263"/>
            <ac:spMk id="13" creationId="{2C4C855A-90B8-4B2B-994D-39757D194A6A}"/>
          </ac:spMkLst>
        </pc:spChg>
        <pc:spChg chg="mod">
          <ac:chgData name="Maddren, Rosie" userId="8617e579-f6db-444b-832b-56aa476b797f" providerId="ADAL" clId="{1DD9C65D-6459-4B9F-B9CD-F1D3169147D8}" dt="2022-03-30T10:27:16.164" v="5089"/>
          <ac:spMkLst>
            <pc:docMk/>
            <pc:sldMk cId="857405143" sldId="263"/>
            <ac:spMk id="14" creationId="{5E37B502-4A1C-4FF0-AEFB-E744AFCD80AF}"/>
          </ac:spMkLst>
        </pc:spChg>
        <pc:spChg chg="mod">
          <ac:chgData name="Maddren, Rosie" userId="8617e579-f6db-444b-832b-56aa476b797f" providerId="ADAL" clId="{1DD9C65D-6459-4B9F-B9CD-F1D3169147D8}" dt="2022-03-30T10:27:16.164" v="5089"/>
          <ac:spMkLst>
            <pc:docMk/>
            <pc:sldMk cId="857405143" sldId="263"/>
            <ac:spMk id="15" creationId="{7E238BD6-F842-41FB-914C-1CB0F9E35136}"/>
          </ac:spMkLst>
        </pc:spChg>
        <pc:spChg chg="mod">
          <ac:chgData name="Maddren, Rosie" userId="8617e579-f6db-444b-832b-56aa476b797f" providerId="ADAL" clId="{1DD9C65D-6459-4B9F-B9CD-F1D3169147D8}" dt="2022-03-30T10:27:16.164" v="5089"/>
          <ac:spMkLst>
            <pc:docMk/>
            <pc:sldMk cId="857405143" sldId="263"/>
            <ac:spMk id="16" creationId="{23499449-496A-4FFD-8D03-3158A69D6F06}"/>
          </ac:spMkLst>
        </pc:spChg>
        <pc:spChg chg="mod">
          <ac:chgData name="Maddren, Rosie" userId="8617e579-f6db-444b-832b-56aa476b797f" providerId="ADAL" clId="{1DD9C65D-6459-4B9F-B9CD-F1D3169147D8}" dt="2022-03-30T10:27:16.164" v="5089"/>
          <ac:spMkLst>
            <pc:docMk/>
            <pc:sldMk cId="857405143" sldId="263"/>
            <ac:spMk id="17" creationId="{19FB3BDA-48AC-44D3-910F-863DDC6FD554}"/>
          </ac:spMkLst>
        </pc:spChg>
        <pc:spChg chg="mod">
          <ac:chgData name="Maddren, Rosie" userId="8617e579-f6db-444b-832b-56aa476b797f" providerId="ADAL" clId="{1DD9C65D-6459-4B9F-B9CD-F1D3169147D8}" dt="2022-03-30T10:27:16.164" v="5089"/>
          <ac:spMkLst>
            <pc:docMk/>
            <pc:sldMk cId="857405143" sldId="263"/>
            <ac:spMk id="18" creationId="{8FF79755-21C5-46BF-BAAA-085C0D6779BC}"/>
          </ac:spMkLst>
        </pc:spChg>
        <pc:spChg chg="mod">
          <ac:chgData name="Maddren, Rosie" userId="8617e579-f6db-444b-832b-56aa476b797f" providerId="ADAL" clId="{1DD9C65D-6459-4B9F-B9CD-F1D3169147D8}" dt="2022-03-30T10:27:16.164" v="5089"/>
          <ac:spMkLst>
            <pc:docMk/>
            <pc:sldMk cId="857405143" sldId="263"/>
            <ac:spMk id="19" creationId="{B11DF00F-EFAE-483B-BA4E-30BAF56B58E3}"/>
          </ac:spMkLst>
        </pc:spChg>
        <pc:spChg chg="mod">
          <ac:chgData name="Maddren, Rosie" userId="8617e579-f6db-444b-832b-56aa476b797f" providerId="ADAL" clId="{1DD9C65D-6459-4B9F-B9CD-F1D3169147D8}" dt="2022-03-30T10:27:16.164" v="5089"/>
          <ac:spMkLst>
            <pc:docMk/>
            <pc:sldMk cId="857405143" sldId="263"/>
            <ac:spMk id="20" creationId="{4057B9C6-8E66-48C6-AF7C-793144A3E5C0}"/>
          </ac:spMkLst>
        </pc:spChg>
        <pc:spChg chg="mod">
          <ac:chgData name="Maddren, Rosie" userId="8617e579-f6db-444b-832b-56aa476b797f" providerId="ADAL" clId="{1DD9C65D-6459-4B9F-B9CD-F1D3169147D8}" dt="2022-03-30T10:27:16.164" v="5089"/>
          <ac:spMkLst>
            <pc:docMk/>
            <pc:sldMk cId="857405143" sldId="263"/>
            <ac:spMk id="21" creationId="{08630315-201F-4228-B62A-DA855A092E30}"/>
          </ac:spMkLst>
        </pc:spChg>
        <pc:spChg chg="mod">
          <ac:chgData name="Maddren, Rosie" userId="8617e579-f6db-444b-832b-56aa476b797f" providerId="ADAL" clId="{1DD9C65D-6459-4B9F-B9CD-F1D3169147D8}" dt="2022-03-30T10:27:16.164" v="5089"/>
          <ac:spMkLst>
            <pc:docMk/>
            <pc:sldMk cId="857405143" sldId="263"/>
            <ac:spMk id="22" creationId="{1BF0C789-B9CB-4025-8F70-0ED851FCCC18}"/>
          </ac:spMkLst>
        </pc:spChg>
        <pc:spChg chg="mod">
          <ac:chgData name="Maddren, Rosie" userId="8617e579-f6db-444b-832b-56aa476b797f" providerId="ADAL" clId="{1DD9C65D-6459-4B9F-B9CD-F1D3169147D8}" dt="2022-03-30T10:27:16.164" v="5089"/>
          <ac:spMkLst>
            <pc:docMk/>
            <pc:sldMk cId="857405143" sldId="263"/>
            <ac:spMk id="23" creationId="{BEF2CE8B-73AF-41FA-B624-CF20C229D623}"/>
          </ac:spMkLst>
        </pc:spChg>
        <pc:spChg chg="mod">
          <ac:chgData name="Maddren, Rosie" userId="8617e579-f6db-444b-832b-56aa476b797f" providerId="ADAL" clId="{1DD9C65D-6459-4B9F-B9CD-F1D3169147D8}" dt="2022-03-30T10:27:16.164" v="5089"/>
          <ac:spMkLst>
            <pc:docMk/>
            <pc:sldMk cId="857405143" sldId="263"/>
            <ac:spMk id="25" creationId="{39A6D413-8E40-46DD-89DB-628D7E972220}"/>
          </ac:spMkLst>
        </pc:spChg>
        <pc:spChg chg="mod">
          <ac:chgData name="Maddren, Rosie" userId="8617e579-f6db-444b-832b-56aa476b797f" providerId="ADAL" clId="{1DD9C65D-6459-4B9F-B9CD-F1D3169147D8}" dt="2022-03-30T10:27:16.164" v="5089"/>
          <ac:spMkLst>
            <pc:docMk/>
            <pc:sldMk cId="857405143" sldId="263"/>
            <ac:spMk id="26" creationId="{BE846F38-CF7A-4F3C-9A2D-ECF8FE04D2F3}"/>
          </ac:spMkLst>
        </pc:spChg>
        <pc:grpChg chg="add del mod">
          <ac:chgData name="Maddren, Rosie" userId="8617e579-f6db-444b-832b-56aa476b797f" providerId="ADAL" clId="{1DD9C65D-6459-4B9F-B9CD-F1D3169147D8}" dt="2022-03-30T10:27:24.744" v="5092" actId="478"/>
          <ac:grpSpMkLst>
            <pc:docMk/>
            <pc:sldMk cId="857405143" sldId="263"/>
            <ac:grpSpMk id="6" creationId="{F7984E27-A346-479D-A112-34BFF91F3F7B}"/>
          </ac:grpSpMkLst>
        </pc:grpChg>
        <pc:picChg chg="add mod">
          <ac:chgData name="Maddren, Rosie" userId="8617e579-f6db-444b-832b-56aa476b797f" providerId="ADAL" clId="{1DD9C65D-6459-4B9F-B9CD-F1D3169147D8}" dt="2022-03-30T11:00:43.840" v="7193" actId="1076"/>
          <ac:picMkLst>
            <pc:docMk/>
            <pc:sldMk cId="857405143" sldId="263"/>
            <ac:picMk id="3" creationId="{A3011E6F-397E-4E75-AD18-639B0657D646}"/>
          </ac:picMkLst>
        </pc:picChg>
        <pc:picChg chg="add del mod">
          <ac:chgData name="Maddren, Rosie" userId="8617e579-f6db-444b-832b-56aa476b797f" providerId="ADAL" clId="{1DD9C65D-6459-4B9F-B9CD-F1D3169147D8}" dt="2022-03-30T10:27:15.248" v="5088" actId="478"/>
          <ac:picMkLst>
            <pc:docMk/>
            <pc:sldMk cId="857405143" sldId="263"/>
            <ac:picMk id="5" creationId="{C823ED81-7A64-4208-AA9A-2C74D7B44FCE}"/>
          </ac:picMkLst>
        </pc:picChg>
        <pc:picChg chg="add mod">
          <ac:chgData name="Maddren, Rosie" userId="8617e579-f6db-444b-832b-56aa476b797f" providerId="ADAL" clId="{1DD9C65D-6459-4B9F-B9CD-F1D3169147D8}" dt="2022-03-30T11:00:42.158" v="7192" actId="1076"/>
          <ac:picMkLst>
            <pc:docMk/>
            <pc:sldMk cId="857405143" sldId="263"/>
            <ac:picMk id="27" creationId="{7784C4AA-F6C6-4C01-BE61-B615A55A9889}"/>
          </ac:picMkLst>
        </pc:picChg>
        <pc:picChg chg="add del mod">
          <ac:chgData name="Maddren, Rosie" userId="8617e579-f6db-444b-832b-56aa476b797f" providerId="ADAL" clId="{1DD9C65D-6459-4B9F-B9CD-F1D3169147D8}" dt="2022-03-30T10:40:07.126" v="6212" actId="478"/>
          <ac:picMkLst>
            <pc:docMk/>
            <pc:sldMk cId="857405143" sldId="263"/>
            <ac:picMk id="28" creationId="{C11A6406-0023-4E8D-B9AB-F4C35C137D5E}"/>
          </ac:picMkLst>
        </pc:picChg>
        <pc:picChg chg="add del mod">
          <ac:chgData name="Maddren, Rosie" userId="8617e579-f6db-444b-832b-56aa476b797f" providerId="ADAL" clId="{1DD9C65D-6459-4B9F-B9CD-F1D3169147D8}" dt="2022-03-30T11:00:38.435" v="7190" actId="478"/>
          <ac:picMkLst>
            <pc:docMk/>
            <pc:sldMk cId="857405143" sldId="263"/>
            <ac:picMk id="31" creationId="{3C2736E0-06F5-405A-9DF2-D542B5D475AC}"/>
          </ac:picMkLst>
        </pc:picChg>
        <pc:picChg chg="add mod">
          <ac:chgData name="Maddren, Rosie" userId="8617e579-f6db-444b-832b-56aa476b797f" providerId="ADAL" clId="{1DD9C65D-6459-4B9F-B9CD-F1D3169147D8}" dt="2022-03-30T11:00:39.156" v="7191"/>
          <ac:picMkLst>
            <pc:docMk/>
            <pc:sldMk cId="857405143" sldId="263"/>
            <ac:picMk id="32" creationId="{D8A0018C-D4B4-46EC-824C-0ECEC95B8813}"/>
          </ac:picMkLst>
        </pc:picChg>
        <pc:picChg chg="add mod">
          <ac:chgData name="Maddren, Rosie" userId="8617e579-f6db-444b-832b-56aa476b797f" providerId="ADAL" clId="{1DD9C65D-6459-4B9F-B9CD-F1D3169147D8}" dt="2022-03-30T11:00:39.156" v="7191"/>
          <ac:picMkLst>
            <pc:docMk/>
            <pc:sldMk cId="857405143" sldId="263"/>
            <ac:picMk id="33" creationId="{7CD42685-0AB7-4C7F-8434-DCFBE856767E}"/>
          </ac:picMkLst>
        </pc:picChg>
        <pc:picChg chg="add mod">
          <ac:chgData name="Maddren, Rosie" userId="8617e579-f6db-444b-832b-56aa476b797f" providerId="ADAL" clId="{1DD9C65D-6459-4B9F-B9CD-F1D3169147D8}" dt="2022-03-30T11:00:39.156" v="7191"/>
          <ac:picMkLst>
            <pc:docMk/>
            <pc:sldMk cId="857405143" sldId="263"/>
            <ac:picMk id="34" creationId="{C5A41B91-9383-4AD5-AC10-99BBCF780639}"/>
          </ac:picMkLst>
        </pc:picChg>
        <pc:picChg chg="add mod">
          <ac:chgData name="Maddren, Rosie" userId="8617e579-f6db-444b-832b-56aa476b797f" providerId="ADAL" clId="{1DD9C65D-6459-4B9F-B9CD-F1D3169147D8}" dt="2022-03-30T11:00:39.156" v="7191"/>
          <ac:picMkLst>
            <pc:docMk/>
            <pc:sldMk cId="857405143" sldId="263"/>
            <ac:picMk id="35" creationId="{5974241B-67A5-4199-8062-430ABE7F92AF}"/>
          </ac:picMkLst>
        </pc:picChg>
        <pc:picChg chg="add mod">
          <ac:chgData name="Maddren, Rosie" userId="8617e579-f6db-444b-832b-56aa476b797f" providerId="ADAL" clId="{1DD9C65D-6459-4B9F-B9CD-F1D3169147D8}" dt="2022-03-30T11:00:39.156" v="7191"/>
          <ac:picMkLst>
            <pc:docMk/>
            <pc:sldMk cId="857405143" sldId="263"/>
            <ac:picMk id="36" creationId="{22C204FC-0B77-474E-8B97-97A9DE96E9AC}"/>
          </ac:picMkLst>
        </pc:picChg>
        <pc:picChg chg="add mod">
          <ac:chgData name="Maddren, Rosie" userId="8617e579-f6db-444b-832b-56aa476b797f" providerId="ADAL" clId="{1DD9C65D-6459-4B9F-B9CD-F1D3169147D8}" dt="2022-03-30T11:00:39.156" v="7191"/>
          <ac:picMkLst>
            <pc:docMk/>
            <pc:sldMk cId="857405143" sldId="263"/>
            <ac:picMk id="37" creationId="{34F846D8-CC3B-4390-BFC8-79FFEA173D2C}"/>
          </ac:picMkLst>
        </pc:picChg>
        <pc:cxnChg chg="mod">
          <ac:chgData name="Maddren, Rosie" userId="8617e579-f6db-444b-832b-56aa476b797f" providerId="ADAL" clId="{1DD9C65D-6459-4B9F-B9CD-F1D3169147D8}" dt="2022-03-30T10:27:16.164" v="5089"/>
          <ac:cxnSpMkLst>
            <pc:docMk/>
            <pc:sldMk cId="857405143" sldId="263"/>
            <ac:cxnSpMk id="24" creationId="{54388BA4-BB5B-4E09-AF25-2B6064817A71}"/>
          </ac:cxnSpMkLst>
        </pc:cxnChg>
        <pc:cxnChg chg="add mod">
          <ac:chgData name="Maddren, Rosie" userId="8617e579-f6db-444b-832b-56aa476b797f" providerId="ADAL" clId="{1DD9C65D-6459-4B9F-B9CD-F1D3169147D8}" dt="2022-03-30T11:00:45.946" v="7201" actId="1035"/>
          <ac:cxnSpMkLst>
            <pc:docMk/>
            <pc:sldMk cId="857405143" sldId="263"/>
            <ac:cxnSpMk id="30" creationId="{6E9448A0-9EC7-4BAB-BF38-6109C0B1C3FA}"/>
          </ac:cxnSpMkLst>
        </pc:cxnChg>
      </pc:sldChg>
      <pc:sldChg chg="addSp delSp modSp mod modNotesTx">
        <pc:chgData name="Maddren, Rosie" userId="8617e579-f6db-444b-832b-56aa476b797f" providerId="ADAL" clId="{1DD9C65D-6459-4B9F-B9CD-F1D3169147D8}" dt="2022-03-30T11:39:27.232" v="8110" actId="20577"/>
        <pc:sldMkLst>
          <pc:docMk/>
          <pc:sldMk cId="1021076397" sldId="264"/>
        </pc:sldMkLst>
        <pc:spChg chg="mod">
          <ac:chgData name="Maddren, Rosie" userId="8617e579-f6db-444b-832b-56aa476b797f" providerId="ADAL" clId="{1DD9C65D-6459-4B9F-B9CD-F1D3169147D8}" dt="2022-03-30T10:46:22.876" v="6934" actId="20577"/>
          <ac:spMkLst>
            <pc:docMk/>
            <pc:sldMk cId="1021076397" sldId="264"/>
            <ac:spMk id="3" creationId="{B42C3ED4-49A5-4D33-92FC-BA4CCC023BED}"/>
          </ac:spMkLst>
        </pc:spChg>
        <pc:picChg chg="add del mod">
          <ac:chgData name="Maddren, Rosie" userId="8617e579-f6db-444b-832b-56aa476b797f" providerId="ADAL" clId="{1DD9C65D-6459-4B9F-B9CD-F1D3169147D8}" dt="2022-03-30T11:01:06.874" v="7218" actId="478"/>
          <ac:picMkLst>
            <pc:docMk/>
            <pc:sldMk cId="1021076397" sldId="264"/>
            <ac:picMk id="4" creationId="{12CCB887-E361-4D7D-B4E4-BFC32BA8F337}"/>
          </ac:picMkLst>
        </pc:picChg>
        <pc:picChg chg="add mod">
          <ac:chgData name="Maddren, Rosie" userId="8617e579-f6db-444b-832b-56aa476b797f" providerId="ADAL" clId="{1DD9C65D-6459-4B9F-B9CD-F1D3169147D8}" dt="2022-03-30T11:01:07.555" v="7219"/>
          <ac:picMkLst>
            <pc:docMk/>
            <pc:sldMk cId="1021076397" sldId="264"/>
            <ac:picMk id="5" creationId="{130746A0-0AA7-437D-A1F0-9097B0F3C293}"/>
          </ac:picMkLst>
        </pc:picChg>
        <pc:picChg chg="add mod">
          <ac:chgData name="Maddren, Rosie" userId="8617e579-f6db-444b-832b-56aa476b797f" providerId="ADAL" clId="{1DD9C65D-6459-4B9F-B9CD-F1D3169147D8}" dt="2022-03-30T11:01:07.555" v="7219"/>
          <ac:picMkLst>
            <pc:docMk/>
            <pc:sldMk cId="1021076397" sldId="264"/>
            <ac:picMk id="6" creationId="{4AB0A18C-B5DF-4427-B322-3A2399B976ED}"/>
          </ac:picMkLst>
        </pc:picChg>
        <pc:picChg chg="add mod">
          <ac:chgData name="Maddren, Rosie" userId="8617e579-f6db-444b-832b-56aa476b797f" providerId="ADAL" clId="{1DD9C65D-6459-4B9F-B9CD-F1D3169147D8}" dt="2022-03-30T11:01:07.555" v="7219"/>
          <ac:picMkLst>
            <pc:docMk/>
            <pc:sldMk cId="1021076397" sldId="264"/>
            <ac:picMk id="7" creationId="{5A4BE832-EBCB-4240-8A9A-9886390DDF13}"/>
          </ac:picMkLst>
        </pc:picChg>
        <pc:picChg chg="add mod">
          <ac:chgData name="Maddren, Rosie" userId="8617e579-f6db-444b-832b-56aa476b797f" providerId="ADAL" clId="{1DD9C65D-6459-4B9F-B9CD-F1D3169147D8}" dt="2022-03-30T11:01:07.555" v="7219"/>
          <ac:picMkLst>
            <pc:docMk/>
            <pc:sldMk cId="1021076397" sldId="264"/>
            <ac:picMk id="8" creationId="{62188099-DC4D-43F7-B8E8-6F4ECCA4B76E}"/>
          </ac:picMkLst>
        </pc:picChg>
        <pc:picChg chg="add mod">
          <ac:chgData name="Maddren, Rosie" userId="8617e579-f6db-444b-832b-56aa476b797f" providerId="ADAL" clId="{1DD9C65D-6459-4B9F-B9CD-F1D3169147D8}" dt="2022-03-30T11:01:07.555" v="7219"/>
          <ac:picMkLst>
            <pc:docMk/>
            <pc:sldMk cId="1021076397" sldId="264"/>
            <ac:picMk id="9" creationId="{65CAF1E6-3DFE-446E-8A7A-CCD890299D31}"/>
          </ac:picMkLst>
        </pc:picChg>
        <pc:picChg chg="add mod">
          <ac:chgData name="Maddren, Rosie" userId="8617e579-f6db-444b-832b-56aa476b797f" providerId="ADAL" clId="{1DD9C65D-6459-4B9F-B9CD-F1D3169147D8}" dt="2022-03-30T11:01:07.555" v="7219"/>
          <ac:picMkLst>
            <pc:docMk/>
            <pc:sldMk cId="1021076397" sldId="264"/>
            <ac:picMk id="10" creationId="{A285EBD2-546D-4AA8-A8E7-592DB58B0DAE}"/>
          </ac:picMkLst>
        </pc:picChg>
      </pc:sldChg>
      <pc:sldChg chg="addSp delSp modSp mod modNotesTx">
        <pc:chgData name="Maddren, Rosie" userId="8617e579-f6db-444b-832b-56aa476b797f" providerId="ADAL" clId="{1DD9C65D-6459-4B9F-B9CD-F1D3169147D8}" dt="2022-03-30T12:15:57.402" v="8251" actId="20577"/>
        <pc:sldMkLst>
          <pc:docMk/>
          <pc:sldMk cId="4037180774" sldId="265"/>
        </pc:sldMkLst>
        <pc:spChg chg="mod">
          <ac:chgData name="Maddren, Rosie" userId="8617e579-f6db-444b-832b-56aa476b797f" providerId="ADAL" clId="{1DD9C65D-6459-4B9F-B9CD-F1D3169147D8}" dt="2022-03-30T10:48:14.813" v="6967" actId="20577"/>
          <ac:spMkLst>
            <pc:docMk/>
            <pc:sldMk cId="4037180774" sldId="265"/>
            <ac:spMk id="2" creationId="{F81B20C2-3DF8-4AF4-BA69-ACF50A8BE016}"/>
          </ac:spMkLst>
        </pc:spChg>
        <pc:spChg chg="del mod">
          <ac:chgData name="Maddren, Rosie" userId="8617e579-f6db-444b-832b-56aa476b797f" providerId="ADAL" clId="{1DD9C65D-6459-4B9F-B9CD-F1D3169147D8}" dt="2022-03-30T10:48:07.564" v="6936" actId="478"/>
          <ac:spMkLst>
            <pc:docMk/>
            <pc:sldMk cId="4037180774" sldId="265"/>
            <ac:spMk id="3" creationId="{788B033F-38EB-4DEF-8B61-7B4709AD68F9}"/>
          </ac:spMkLst>
        </pc:spChg>
        <pc:spChg chg="add del mod">
          <ac:chgData name="Maddren, Rosie" userId="8617e579-f6db-444b-832b-56aa476b797f" providerId="ADAL" clId="{1DD9C65D-6459-4B9F-B9CD-F1D3169147D8}" dt="2022-03-30T10:48:09.213" v="6937" actId="478"/>
          <ac:spMkLst>
            <pc:docMk/>
            <pc:sldMk cId="4037180774" sldId="265"/>
            <ac:spMk id="5" creationId="{7BE2BEC4-1C65-405C-9D4D-59C705994AC1}"/>
          </ac:spMkLst>
        </pc:spChg>
        <pc:spChg chg="add mod">
          <ac:chgData name="Maddren, Rosie" userId="8617e579-f6db-444b-832b-56aa476b797f" providerId="ADAL" clId="{1DD9C65D-6459-4B9F-B9CD-F1D3169147D8}" dt="2022-03-30T11:03:04.562" v="7357" actId="20577"/>
          <ac:spMkLst>
            <pc:docMk/>
            <pc:sldMk cId="4037180774" sldId="265"/>
            <ac:spMk id="6" creationId="{01F83F2F-2991-4C3F-B841-1D48F4874902}"/>
          </ac:spMkLst>
        </pc:spChg>
        <pc:spChg chg="add mod">
          <ac:chgData name="Maddren, Rosie" userId="8617e579-f6db-444b-832b-56aa476b797f" providerId="ADAL" clId="{1DD9C65D-6459-4B9F-B9CD-F1D3169147D8}" dt="2022-03-30T11:03:29.600" v="7391" actId="1076"/>
          <ac:spMkLst>
            <pc:docMk/>
            <pc:sldMk cId="4037180774" sldId="265"/>
            <ac:spMk id="11" creationId="{2F84C504-F5D7-4B14-93DD-5F927758D995}"/>
          </ac:spMkLst>
        </pc:spChg>
        <pc:spChg chg="add mod">
          <ac:chgData name="Maddren, Rosie" userId="8617e579-f6db-444b-832b-56aa476b797f" providerId="ADAL" clId="{1DD9C65D-6459-4B9F-B9CD-F1D3169147D8}" dt="2022-03-30T12:15:57.402" v="8251" actId="20577"/>
          <ac:spMkLst>
            <pc:docMk/>
            <pc:sldMk cId="4037180774" sldId="265"/>
            <ac:spMk id="12" creationId="{03EFDBC7-AC04-4A4C-BD16-5A0780691BCE}"/>
          </ac:spMkLst>
        </pc:spChg>
        <pc:spChg chg="add mod">
          <ac:chgData name="Maddren, Rosie" userId="8617e579-f6db-444b-832b-56aa476b797f" providerId="ADAL" clId="{1DD9C65D-6459-4B9F-B9CD-F1D3169147D8}" dt="2022-03-30T11:04:29.793" v="7525" actId="1076"/>
          <ac:spMkLst>
            <pc:docMk/>
            <pc:sldMk cId="4037180774" sldId="265"/>
            <ac:spMk id="13" creationId="{81BFE4AE-7EB9-4D5B-82D7-DED73E10CA7C}"/>
          </ac:spMkLst>
        </pc:spChg>
        <pc:picChg chg="add mod">
          <ac:chgData name="Maddren, Rosie" userId="8617e579-f6db-444b-832b-56aa476b797f" providerId="ADAL" clId="{1DD9C65D-6459-4B9F-B9CD-F1D3169147D8}" dt="2022-03-30T11:04:41.928" v="7526" actId="1076"/>
          <ac:picMkLst>
            <pc:docMk/>
            <pc:sldMk cId="4037180774" sldId="265"/>
            <ac:picMk id="9" creationId="{37446432-4239-42AE-B338-9AE2A5531E91}"/>
          </ac:picMkLst>
        </pc:picChg>
        <pc:picChg chg="add mod">
          <ac:chgData name="Maddren, Rosie" userId="8617e579-f6db-444b-832b-56aa476b797f" providerId="ADAL" clId="{1DD9C65D-6459-4B9F-B9CD-F1D3169147D8}" dt="2022-03-30T11:01:54.825" v="7244" actId="1076"/>
          <ac:picMkLst>
            <pc:docMk/>
            <pc:sldMk cId="4037180774" sldId="265"/>
            <ac:picMk id="1026" creationId="{C4DFCE34-D040-42AE-9415-F3A2E5742E44}"/>
          </ac:picMkLst>
        </pc:picChg>
        <pc:picChg chg="add mod">
          <ac:chgData name="Maddren, Rosie" userId="8617e579-f6db-444b-832b-56aa476b797f" providerId="ADAL" clId="{1DD9C65D-6459-4B9F-B9CD-F1D3169147D8}" dt="2022-03-30T11:01:20.447" v="7227" actId="14100"/>
          <ac:picMkLst>
            <pc:docMk/>
            <pc:sldMk cId="4037180774" sldId="265"/>
            <ac:picMk id="1028" creationId="{483C06DC-045A-4CE8-AC90-4B5CC8D004BB}"/>
          </ac:picMkLst>
        </pc:picChg>
        <pc:picChg chg="add mod">
          <ac:chgData name="Maddren, Rosie" userId="8617e579-f6db-444b-832b-56aa476b797f" providerId="ADAL" clId="{1DD9C65D-6459-4B9F-B9CD-F1D3169147D8}" dt="2022-03-30T11:03:32.650" v="7392" actId="1076"/>
          <ac:picMkLst>
            <pc:docMk/>
            <pc:sldMk cId="4037180774" sldId="265"/>
            <ac:picMk id="1030" creationId="{F99193F9-EAD5-4F37-BE69-F86184B77A89}"/>
          </ac:picMkLst>
        </pc:picChg>
      </pc:sldChg>
      <pc:sldChg chg="addSp delSp modSp new mod ord modAnim modNotesTx">
        <pc:chgData name="Maddren, Rosie" userId="8617e579-f6db-444b-832b-56aa476b797f" providerId="ADAL" clId="{1DD9C65D-6459-4B9F-B9CD-F1D3169147D8}" dt="2022-03-30T11:21:36.045" v="7813"/>
        <pc:sldMkLst>
          <pc:docMk/>
          <pc:sldMk cId="496430336" sldId="266"/>
        </pc:sldMkLst>
        <pc:spChg chg="del mod">
          <ac:chgData name="Maddren, Rosie" userId="8617e579-f6db-444b-832b-56aa476b797f" providerId="ADAL" clId="{1DD9C65D-6459-4B9F-B9CD-F1D3169147D8}" dt="2022-03-30T11:17:51.504" v="7786" actId="478"/>
          <ac:spMkLst>
            <pc:docMk/>
            <pc:sldMk cId="496430336" sldId="266"/>
            <ac:spMk id="2" creationId="{E11A909C-3F30-4A76-84E5-C88B2BFD5620}"/>
          </ac:spMkLst>
        </pc:spChg>
        <pc:spChg chg="del">
          <ac:chgData name="Maddren, Rosie" userId="8617e579-f6db-444b-832b-56aa476b797f" providerId="ADAL" clId="{1DD9C65D-6459-4B9F-B9CD-F1D3169147D8}" dt="2022-03-28T11:05:50.913" v="1854" actId="478"/>
          <ac:spMkLst>
            <pc:docMk/>
            <pc:sldMk cId="496430336" sldId="266"/>
            <ac:spMk id="3" creationId="{503D7EDE-A16E-4C86-8FB9-CFF648624B9B}"/>
          </ac:spMkLst>
        </pc:spChg>
        <pc:spChg chg="add del mod">
          <ac:chgData name="Maddren, Rosie" userId="8617e579-f6db-444b-832b-56aa476b797f" providerId="ADAL" clId="{1DD9C65D-6459-4B9F-B9CD-F1D3169147D8}" dt="2022-03-30T11:17:54.673" v="7787" actId="478"/>
          <ac:spMkLst>
            <pc:docMk/>
            <pc:sldMk cId="496430336" sldId="266"/>
            <ac:spMk id="4" creationId="{7589F64D-2336-4E09-B5CA-559179BDC456}"/>
          </ac:spMkLst>
        </pc:spChg>
        <pc:picChg chg="add del mod ord">
          <ac:chgData name="Maddren, Rosie" userId="8617e579-f6db-444b-832b-56aa476b797f" providerId="ADAL" clId="{1DD9C65D-6459-4B9F-B9CD-F1D3169147D8}" dt="2022-03-30T11:17:46.908" v="7784" actId="478"/>
          <ac:picMkLst>
            <pc:docMk/>
            <pc:sldMk cId="496430336" sldId="266"/>
            <ac:picMk id="5" creationId="{808A5490-3F74-49F4-AC47-0EE22FF51F75}"/>
          </ac:picMkLst>
        </pc:picChg>
        <pc:picChg chg="add mod">
          <ac:chgData name="Maddren, Rosie" userId="8617e579-f6db-444b-832b-56aa476b797f" providerId="ADAL" clId="{1DD9C65D-6459-4B9F-B9CD-F1D3169147D8}" dt="2022-03-30T11:18:05.353" v="7792" actId="1076"/>
          <ac:picMkLst>
            <pc:docMk/>
            <pc:sldMk cId="496430336" sldId="266"/>
            <ac:picMk id="7" creationId="{A86957B1-D47E-4E8E-BBDD-95798D46EDAB}"/>
          </ac:picMkLst>
        </pc:picChg>
        <pc:picChg chg="add mod">
          <ac:chgData name="Maddren, Rosie" userId="8617e579-f6db-444b-832b-56aa476b797f" providerId="ADAL" clId="{1DD9C65D-6459-4B9F-B9CD-F1D3169147D8}" dt="2022-03-30T11:18:02.849" v="7791" actId="1076"/>
          <ac:picMkLst>
            <pc:docMk/>
            <pc:sldMk cId="496430336" sldId="266"/>
            <ac:picMk id="9" creationId="{480B6FDF-8796-4EF6-9952-95CE522E1BB1}"/>
          </ac:picMkLst>
        </pc:picChg>
        <pc:picChg chg="add del mod">
          <ac:chgData name="Maddren, Rosie" userId="8617e579-f6db-444b-832b-56aa476b797f" providerId="ADAL" clId="{1DD9C65D-6459-4B9F-B9CD-F1D3169147D8}" dt="2022-03-30T10:59:43.844" v="7178" actId="478"/>
          <ac:picMkLst>
            <pc:docMk/>
            <pc:sldMk cId="496430336" sldId="266"/>
            <ac:picMk id="10" creationId="{F76D314E-EE47-40FB-884D-76EB7C471BE6}"/>
          </ac:picMkLst>
        </pc:picChg>
        <pc:picChg chg="add mod">
          <ac:chgData name="Maddren, Rosie" userId="8617e579-f6db-444b-832b-56aa476b797f" providerId="ADAL" clId="{1DD9C65D-6459-4B9F-B9CD-F1D3169147D8}" dt="2022-03-30T10:59:35.729" v="7175"/>
          <ac:picMkLst>
            <pc:docMk/>
            <pc:sldMk cId="496430336" sldId="266"/>
            <ac:picMk id="11" creationId="{3FB26DBF-BE92-487A-8AE4-508FFDDD6B6B}"/>
          </ac:picMkLst>
        </pc:picChg>
        <pc:picChg chg="add mod">
          <ac:chgData name="Maddren, Rosie" userId="8617e579-f6db-444b-832b-56aa476b797f" providerId="ADAL" clId="{1DD9C65D-6459-4B9F-B9CD-F1D3169147D8}" dt="2022-03-30T10:59:35.729" v="7175"/>
          <ac:picMkLst>
            <pc:docMk/>
            <pc:sldMk cId="496430336" sldId="266"/>
            <ac:picMk id="12" creationId="{ECB8D754-9958-4A08-8FA1-6432B78D0BEA}"/>
          </ac:picMkLst>
        </pc:picChg>
        <pc:picChg chg="add mod">
          <ac:chgData name="Maddren, Rosie" userId="8617e579-f6db-444b-832b-56aa476b797f" providerId="ADAL" clId="{1DD9C65D-6459-4B9F-B9CD-F1D3169147D8}" dt="2022-03-30T10:59:35.729" v="7175"/>
          <ac:picMkLst>
            <pc:docMk/>
            <pc:sldMk cId="496430336" sldId="266"/>
            <ac:picMk id="13" creationId="{8B0D802C-90AE-4FB4-BADF-A1AB63E2260B}"/>
          </ac:picMkLst>
        </pc:picChg>
        <pc:picChg chg="add mod">
          <ac:chgData name="Maddren, Rosie" userId="8617e579-f6db-444b-832b-56aa476b797f" providerId="ADAL" clId="{1DD9C65D-6459-4B9F-B9CD-F1D3169147D8}" dt="2022-03-30T10:59:35.729" v="7175"/>
          <ac:picMkLst>
            <pc:docMk/>
            <pc:sldMk cId="496430336" sldId="266"/>
            <ac:picMk id="14" creationId="{7745840A-84D5-4676-84C8-BD7B5EDB1AC5}"/>
          </ac:picMkLst>
        </pc:picChg>
        <pc:picChg chg="add mod">
          <ac:chgData name="Maddren, Rosie" userId="8617e579-f6db-444b-832b-56aa476b797f" providerId="ADAL" clId="{1DD9C65D-6459-4B9F-B9CD-F1D3169147D8}" dt="2022-03-30T10:59:35.729" v="7175"/>
          <ac:picMkLst>
            <pc:docMk/>
            <pc:sldMk cId="496430336" sldId="266"/>
            <ac:picMk id="15" creationId="{4E8B6C3B-1C87-4500-B1DC-7DC7156AEA39}"/>
          </ac:picMkLst>
        </pc:picChg>
        <pc:picChg chg="add mod">
          <ac:chgData name="Maddren, Rosie" userId="8617e579-f6db-444b-832b-56aa476b797f" providerId="ADAL" clId="{1DD9C65D-6459-4B9F-B9CD-F1D3169147D8}" dt="2022-03-30T10:59:35.729" v="7175"/>
          <ac:picMkLst>
            <pc:docMk/>
            <pc:sldMk cId="496430336" sldId="266"/>
            <ac:picMk id="16" creationId="{AC7FBA25-7895-43EA-94FA-296487B1A613}"/>
          </ac:picMkLst>
        </pc:picChg>
        <pc:picChg chg="add mod">
          <ac:chgData name="Maddren, Rosie" userId="8617e579-f6db-444b-832b-56aa476b797f" providerId="ADAL" clId="{1DD9C65D-6459-4B9F-B9CD-F1D3169147D8}" dt="2022-03-30T11:18:01.128" v="7790" actId="1076"/>
          <ac:picMkLst>
            <pc:docMk/>
            <pc:sldMk cId="496430336" sldId="266"/>
            <ac:picMk id="2050" creationId="{5302861C-4823-44BA-BCE9-934FA0D036DF}"/>
          </ac:picMkLst>
        </pc:picChg>
        <pc:picChg chg="add mod">
          <ac:chgData name="Maddren, Rosie" userId="8617e579-f6db-444b-832b-56aa476b797f" providerId="ADAL" clId="{1DD9C65D-6459-4B9F-B9CD-F1D3169147D8}" dt="2022-03-30T11:18:14.666" v="7794" actId="1076"/>
          <ac:picMkLst>
            <pc:docMk/>
            <pc:sldMk cId="496430336" sldId="266"/>
            <ac:picMk id="2052" creationId="{0B24C5CB-C76D-498A-9A64-D6303CF8DCDC}"/>
          </ac:picMkLst>
        </pc:picChg>
        <pc:picChg chg="add mod">
          <ac:chgData name="Maddren, Rosie" userId="8617e579-f6db-444b-832b-56aa476b797f" providerId="ADAL" clId="{1DD9C65D-6459-4B9F-B9CD-F1D3169147D8}" dt="2022-03-30T11:18:19.269" v="7795" actId="1076"/>
          <ac:picMkLst>
            <pc:docMk/>
            <pc:sldMk cId="496430336" sldId="266"/>
            <ac:picMk id="2054" creationId="{D3C4B71E-8D82-42B9-BDFE-60934148E287}"/>
          </ac:picMkLst>
        </pc:picChg>
      </pc:sldChg>
      <pc:sldChg chg="new del">
        <pc:chgData name="Maddren, Rosie" userId="8617e579-f6db-444b-832b-56aa476b797f" providerId="ADAL" clId="{1DD9C65D-6459-4B9F-B9CD-F1D3169147D8}" dt="2022-03-28T11:03:18.247" v="1483" actId="47"/>
        <pc:sldMkLst>
          <pc:docMk/>
          <pc:sldMk cId="2264738847" sldId="266"/>
        </pc:sldMkLst>
      </pc:sldChg>
      <pc:sldChg chg="addSp delSp modSp new mod ord setBg modAnim modNotesTx">
        <pc:chgData name="Maddren, Rosie" userId="8617e579-f6db-444b-832b-56aa476b797f" providerId="ADAL" clId="{1DD9C65D-6459-4B9F-B9CD-F1D3169147D8}" dt="2022-03-30T11:34:40.702" v="7978" actId="732"/>
        <pc:sldMkLst>
          <pc:docMk/>
          <pc:sldMk cId="3207985336" sldId="267"/>
        </pc:sldMkLst>
        <pc:spChg chg="mod">
          <ac:chgData name="Maddren, Rosie" userId="8617e579-f6db-444b-832b-56aa476b797f" providerId="ADAL" clId="{1DD9C65D-6459-4B9F-B9CD-F1D3169147D8}" dt="2022-03-30T10:24:18.786" v="4998" actId="26606"/>
          <ac:spMkLst>
            <pc:docMk/>
            <pc:sldMk cId="3207985336" sldId="267"/>
            <ac:spMk id="2" creationId="{5251D6B5-81DD-4EAD-BD26-95A2AB9C5395}"/>
          </ac:spMkLst>
        </pc:spChg>
        <pc:spChg chg="mod">
          <ac:chgData name="Maddren, Rosie" userId="8617e579-f6db-444b-832b-56aa476b797f" providerId="ADAL" clId="{1DD9C65D-6459-4B9F-B9CD-F1D3169147D8}" dt="2022-03-30T10:25:20.549" v="5087" actId="20577"/>
          <ac:spMkLst>
            <pc:docMk/>
            <pc:sldMk cId="3207985336" sldId="267"/>
            <ac:spMk id="3" creationId="{8DC87E4E-28FB-42D2-BBF2-579762975FD9}"/>
          </ac:spMkLst>
        </pc:spChg>
        <pc:spChg chg="add del">
          <ac:chgData name="Maddren, Rosie" userId="8617e579-f6db-444b-832b-56aa476b797f" providerId="ADAL" clId="{1DD9C65D-6459-4B9F-B9CD-F1D3169147D8}" dt="2022-03-30T10:24:18.786" v="4998" actId="26606"/>
          <ac:spMkLst>
            <pc:docMk/>
            <pc:sldMk cId="3207985336" sldId="267"/>
            <ac:spMk id="9" creationId="{F13C74B1-5B17-4795-BED0-7140497B445A}"/>
          </ac:spMkLst>
        </pc:spChg>
        <pc:spChg chg="add del">
          <ac:chgData name="Maddren, Rosie" userId="8617e579-f6db-444b-832b-56aa476b797f" providerId="ADAL" clId="{1DD9C65D-6459-4B9F-B9CD-F1D3169147D8}" dt="2022-03-30T10:24:18.786" v="4998" actId="26606"/>
          <ac:spMkLst>
            <pc:docMk/>
            <pc:sldMk cId="3207985336" sldId="267"/>
            <ac:spMk id="11" creationId="{D4974D33-8DC5-464E-8C6D-BE58F0669C17}"/>
          </ac:spMkLst>
        </pc:spChg>
        <pc:spChg chg="add del">
          <ac:chgData name="Maddren, Rosie" userId="8617e579-f6db-444b-832b-56aa476b797f" providerId="ADAL" clId="{1DD9C65D-6459-4B9F-B9CD-F1D3169147D8}" dt="2022-03-30T11:26:29.533" v="7896" actId="22"/>
          <ac:spMkLst>
            <pc:docMk/>
            <pc:sldMk cId="3207985336" sldId="267"/>
            <ac:spMk id="17" creationId="{F88F5096-3578-4B57-83C9-FE09CAD7D826}"/>
          </ac:spMkLst>
        </pc:spChg>
        <pc:picChg chg="add mod">
          <ac:chgData name="Maddren, Rosie" userId="8617e579-f6db-444b-832b-56aa476b797f" providerId="ADAL" clId="{1DD9C65D-6459-4B9F-B9CD-F1D3169147D8}" dt="2022-03-30T11:31:20.625" v="7949" actId="1076"/>
          <ac:picMkLst>
            <pc:docMk/>
            <pc:sldMk cId="3207985336" sldId="267"/>
            <ac:picMk id="4" creationId="{AFC153D0-4DF8-400C-9404-00B8A9150BB6}"/>
          </ac:picMkLst>
        </pc:picChg>
        <pc:picChg chg="add del mod modCrop">
          <ac:chgData name="Maddren, Rosie" userId="8617e579-f6db-444b-832b-56aa476b797f" providerId="ADAL" clId="{1DD9C65D-6459-4B9F-B9CD-F1D3169147D8}" dt="2022-03-30T11:34:40.702" v="7978" actId="732"/>
          <ac:picMkLst>
            <pc:docMk/>
            <pc:sldMk cId="3207985336" sldId="267"/>
            <ac:picMk id="6" creationId="{399D38A0-FAC2-43EB-BE70-9407CD42CE8B}"/>
          </ac:picMkLst>
        </pc:picChg>
        <pc:picChg chg="add del mod">
          <ac:chgData name="Maddren, Rosie" userId="8617e579-f6db-444b-832b-56aa476b797f" providerId="ADAL" clId="{1DD9C65D-6459-4B9F-B9CD-F1D3169147D8}" dt="2022-03-30T11:00:31.320" v="7188" actId="478"/>
          <ac:picMkLst>
            <pc:docMk/>
            <pc:sldMk cId="3207985336" sldId="267"/>
            <ac:picMk id="7" creationId="{B5BB1839-44A5-4E9F-8807-661A91D5583D}"/>
          </ac:picMkLst>
        </pc:picChg>
        <pc:picChg chg="add mod">
          <ac:chgData name="Maddren, Rosie" userId="8617e579-f6db-444b-832b-56aa476b797f" providerId="ADAL" clId="{1DD9C65D-6459-4B9F-B9CD-F1D3169147D8}" dt="2022-03-30T11:00:35.159" v="7189"/>
          <ac:picMkLst>
            <pc:docMk/>
            <pc:sldMk cId="3207985336" sldId="267"/>
            <ac:picMk id="8" creationId="{62111B7A-9E39-4214-8A10-11A48A7AD10D}"/>
          </ac:picMkLst>
        </pc:picChg>
        <pc:picChg chg="add mod">
          <ac:chgData name="Maddren, Rosie" userId="8617e579-f6db-444b-832b-56aa476b797f" providerId="ADAL" clId="{1DD9C65D-6459-4B9F-B9CD-F1D3169147D8}" dt="2022-03-30T11:00:35.159" v="7189"/>
          <ac:picMkLst>
            <pc:docMk/>
            <pc:sldMk cId="3207985336" sldId="267"/>
            <ac:picMk id="10" creationId="{BF1F3BD1-FB73-47C8-BF25-9A33982CE10D}"/>
          </ac:picMkLst>
        </pc:picChg>
        <pc:picChg chg="add mod">
          <ac:chgData name="Maddren, Rosie" userId="8617e579-f6db-444b-832b-56aa476b797f" providerId="ADAL" clId="{1DD9C65D-6459-4B9F-B9CD-F1D3169147D8}" dt="2022-03-30T11:00:35.159" v="7189"/>
          <ac:picMkLst>
            <pc:docMk/>
            <pc:sldMk cId="3207985336" sldId="267"/>
            <ac:picMk id="12" creationId="{9EBA760B-30E8-426A-9ABC-D302A11C9C1B}"/>
          </ac:picMkLst>
        </pc:picChg>
        <pc:picChg chg="add mod">
          <ac:chgData name="Maddren, Rosie" userId="8617e579-f6db-444b-832b-56aa476b797f" providerId="ADAL" clId="{1DD9C65D-6459-4B9F-B9CD-F1D3169147D8}" dt="2022-03-30T11:00:35.159" v="7189"/>
          <ac:picMkLst>
            <pc:docMk/>
            <pc:sldMk cId="3207985336" sldId="267"/>
            <ac:picMk id="13" creationId="{F524740D-36FF-4F36-ADAF-074332FC6A68}"/>
          </ac:picMkLst>
        </pc:picChg>
        <pc:picChg chg="add mod">
          <ac:chgData name="Maddren, Rosie" userId="8617e579-f6db-444b-832b-56aa476b797f" providerId="ADAL" clId="{1DD9C65D-6459-4B9F-B9CD-F1D3169147D8}" dt="2022-03-30T11:00:35.159" v="7189"/>
          <ac:picMkLst>
            <pc:docMk/>
            <pc:sldMk cId="3207985336" sldId="267"/>
            <ac:picMk id="14" creationId="{3A8B2EC7-7297-4637-A757-BFA498040BD9}"/>
          </ac:picMkLst>
        </pc:picChg>
        <pc:picChg chg="add mod">
          <ac:chgData name="Maddren, Rosie" userId="8617e579-f6db-444b-832b-56aa476b797f" providerId="ADAL" clId="{1DD9C65D-6459-4B9F-B9CD-F1D3169147D8}" dt="2022-03-30T11:00:35.159" v="7189"/>
          <ac:picMkLst>
            <pc:docMk/>
            <pc:sldMk cId="3207985336" sldId="267"/>
            <ac:picMk id="15" creationId="{6EF446B7-1BAE-4D07-8FE3-FAC42636A16D}"/>
          </ac:picMkLst>
        </pc:picChg>
        <pc:picChg chg="add mod modCrop">
          <ac:chgData name="Maddren, Rosie" userId="8617e579-f6db-444b-832b-56aa476b797f" providerId="ADAL" clId="{1DD9C65D-6459-4B9F-B9CD-F1D3169147D8}" dt="2022-03-30T11:34:19.981" v="7976" actId="1076"/>
          <ac:picMkLst>
            <pc:docMk/>
            <pc:sldMk cId="3207985336" sldId="267"/>
            <ac:picMk id="19" creationId="{7F01EB7A-DBD5-4F8C-9CB2-EAF5DB1C7260}"/>
          </ac:picMkLst>
        </pc:picChg>
      </pc:sldChg>
      <pc:sldChg chg="addSp modSp new mod modNotesTx">
        <pc:chgData name="Maddren, Rosie" userId="8617e579-f6db-444b-832b-56aa476b797f" providerId="ADAL" clId="{1DD9C65D-6459-4B9F-B9CD-F1D3169147D8}" dt="2022-03-30T11:16:44.509" v="7770"/>
        <pc:sldMkLst>
          <pc:docMk/>
          <pc:sldMk cId="2014343394" sldId="268"/>
        </pc:sldMkLst>
        <pc:spChg chg="mod">
          <ac:chgData name="Maddren, Rosie" userId="8617e579-f6db-444b-832b-56aa476b797f" providerId="ADAL" clId="{1DD9C65D-6459-4B9F-B9CD-F1D3169147D8}" dt="2022-03-30T10:11:10.196" v="4622" actId="20577"/>
          <ac:spMkLst>
            <pc:docMk/>
            <pc:sldMk cId="2014343394" sldId="268"/>
            <ac:spMk id="2" creationId="{FD10E6AB-3F32-4415-BECE-60A741BEA804}"/>
          </ac:spMkLst>
        </pc:spChg>
        <pc:spChg chg="mod">
          <ac:chgData name="Maddren, Rosie" userId="8617e579-f6db-444b-832b-56aa476b797f" providerId="ADAL" clId="{1DD9C65D-6459-4B9F-B9CD-F1D3169147D8}" dt="2022-03-30T10:55:28.120" v="7060" actId="1076"/>
          <ac:spMkLst>
            <pc:docMk/>
            <pc:sldMk cId="2014343394" sldId="268"/>
            <ac:spMk id="3" creationId="{B6BEE90A-1BD2-4063-AC90-BEA294B123CE}"/>
          </ac:spMkLst>
        </pc:spChg>
        <pc:picChg chg="add mod">
          <ac:chgData name="Maddren, Rosie" userId="8617e579-f6db-444b-832b-56aa476b797f" providerId="ADAL" clId="{1DD9C65D-6459-4B9F-B9CD-F1D3169147D8}" dt="2022-03-30T10:56:42.148" v="7087" actId="408"/>
          <ac:picMkLst>
            <pc:docMk/>
            <pc:sldMk cId="2014343394" sldId="268"/>
            <ac:picMk id="4" creationId="{3B88EB8B-D876-4B86-8E95-7021C2EF38E3}"/>
          </ac:picMkLst>
        </pc:picChg>
        <pc:picChg chg="add mod">
          <ac:chgData name="Maddren, Rosie" userId="8617e579-f6db-444b-832b-56aa476b797f" providerId="ADAL" clId="{1DD9C65D-6459-4B9F-B9CD-F1D3169147D8}" dt="2022-03-30T10:56:42.148" v="7087" actId="408"/>
          <ac:picMkLst>
            <pc:docMk/>
            <pc:sldMk cId="2014343394" sldId="268"/>
            <ac:picMk id="5" creationId="{4DBF12B4-CE2F-41FB-B182-1CA74CA0C684}"/>
          </ac:picMkLst>
        </pc:picChg>
        <pc:picChg chg="add mod">
          <ac:chgData name="Maddren, Rosie" userId="8617e579-f6db-444b-832b-56aa476b797f" providerId="ADAL" clId="{1DD9C65D-6459-4B9F-B9CD-F1D3169147D8}" dt="2022-03-30T10:57:11.885" v="7090" actId="14100"/>
          <ac:picMkLst>
            <pc:docMk/>
            <pc:sldMk cId="2014343394" sldId="268"/>
            <ac:picMk id="6" creationId="{753E736C-7F09-41B2-BC30-09446D73FC9E}"/>
          </ac:picMkLst>
        </pc:picChg>
        <pc:picChg chg="add mod modCrop">
          <ac:chgData name="Maddren, Rosie" userId="8617e579-f6db-444b-832b-56aa476b797f" providerId="ADAL" clId="{1DD9C65D-6459-4B9F-B9CD-F1D3169147D8}" dt="2022-03-30T10:57:30.107" v="7092" actId="732"/>
          <ac:picMkLst>
            <pc:docMk/>
            <pc:sldMk cId="2014343394" sldId="268"/>
            <ac:picMk id="7" creationId="{FDEE2A9F-35A6-4FEE-BDA2-F6237041967D}"/>
          </ac:picMkLst>
        </pc:picChg>
        <pc:picChg chg="add mod">
          <ac:chgData name="Maddren, Rosie" userId="8617e579-f6db-444b-832b-56aa476b797f" providerId="ADAL" clId="{1DD9C65D-6459-4B9F-B9CD-F1D3169147D8}" dt="2022-03-30T10:56:42.148" v="7087" actId="408"/>
          <ac:picMkLst>
            <pc:docMk/>
            <pc:sldMk cId="2014343394" sldId="268"/>
            <ac:picMk id="10242" creationId="{7D84178D-9AB4-48A6-8333-828D3441BDF9}"/>
          </ac:picMkLst>
        </pc:picChg>
        <pc:picChg chg="add mod">
          <ac:chgData name="Maddren, Rosie" userId="8617e579-f6db-444b-832b-56aa476b797f" providerId="ADAL" clId="{1DD9C65D-6459-4B9F-B9CD-F1D3169147D8}" dt="2022-03-30T10:56:42.148" v="7087" actId="408"/>
          <ac:picMkLst>
            <pc:docMk/>
            <pc:sldMk cId="2014343394" sldId="268"/>
            <ac:picMk id="10258" creationId="{5127C3C7-E2D0-4788-9599-B60054A95E4E}"/>
          </ac:picMkLst>
        </pc:picChg>
      </pc:sldChg>
      <pc:sldChg chg="addSp delSp modSp new mod modAnim modNotesTx">
        <pc:chgData name="Maddren, Rosie" userId="8617e579-f6db-444b-832b-56aa476b797f" providerId="ADAL" clId="{1DD9C65D-6459-4B9F-B9CD-F1D3169147D8}" dt="2022-03-30T13:01:28.968" v="8514" actId="20577"/>
        <pc:sldMkLst>
          <pc:docMk/>
          <pc:sldMk cId="3998468961" sldId="269"/>
        </pc:sldMkLst>
        <pc:spChg chg="mod">
          <ac:chgData name="Maddren, Rosie" userId="8617e579-f6db-444b-832b-56aa476b797f" providerId="ADAL" clId="{1DD9C65D-6459-4B9F-B9CD-F1D3169147D8}" dt="2022-03-30T10:35:09.773" v="5343" actId="20577"/>
          <ac:spMkLst>
            <pc:docMk/>
            <pc:sldMk cId="3998468961" sldId="269"/>
            <ac:spMk id="2" creationId="{5739B44E-E8BE-4A43-95BA-0C0DFB9D18F1}"/>
          </ac:spMkLst>
        </pc:spChg>
        <pc:spChg chg="mod">
          <ac:chgData name="Maddren, Rosie" userId="8617e579-f6db-444b-832b-56aa476b797f" providerId="ADAL" clId="{1DD9C65D-6459-4B9F-B9CD-F1D3169147D8}" dt="2022-03-30T13:01:28.968" v="8514" actId="20577"/>
          <ac:spMkLst>
            <pc:docMk/>
            <pc:sldMk cId="3998468961" sldId="269"/>
            <ac:spMk id="3" creationId="{BF76C9C0-ED69-42F3-B422-3EB9B63FE4E9}"/>
          </ac:spMkLst>
        </pc:spChg>
        <pc:spChg chg="del">
          <ac:chgData name="Maddren, Rosie" userId="8617e579-f6db-444b-832b-56aa476b797f" providerId="ADAL" clId="{1DD9C65D-6459-4B9F-B9CD-F1D3169147D8}" dt="2022-03-30T10:33:56.456" v="5316" actId="478"/>
          <ac:spMkLst>
            <pc:docMk/>
            <pc:sldMk cId="3998468961" sldId="269"/>
            <ac:spMk id="4" creationId="{B3830571-C93A-4D73-AF93-8715CE69DC33}"/>
          </ac:spMkLst>
        </pc:spChg>
        <pc:spChg chg="add mod">
          <ac:chgData name="Maddren, Rosie" userId="8617e579-f6db-444b-832b-56aa476b797f" providerId="ADAL" clId="{1DD9C65D-6459-4B9F-B9CD-F1D3169147D8}" dt="2022-03-30T12:58:25.620" v="8394" actId="14100"/>
          <ac:spMkLst>
            <pc:docMk/>
            <pc:sldMk cId="3998468961" sldId="269"/>
            <ac:spMk id="7" creationId="{255C7BB2-CAC1-45CB-AEC6-591FDCA53F8B}"/>
          </ac:spMkLst>
        </pc:spChg>
        <pc:spChg chg="add del">
          <ac:chgData name="Maddren, Rosie" userId="8617e579-f6db-444b-832b-56aa476b797f" providerId="ADAL" clId="{1DD9C65D-6459-4B9F-B9CD-F1D3169147D8}" dt="2022-03-30T11:36:26.972" v="7984" actId="22"/>
          <ac:spMkLst>
            <pc:docMk/>
            <pc:sldMk cId="3998468961" sldId="269"/>
            <ac:spMk id="16" creationId="{0F9AAE1A-F3A9-4374-AF81-7A3B8A5EF5E7}"/>
          </ac:spMkLst>
        </pc:spChg>
        <pc:spChg chg="add mod">
          <ac:chgData name="Maddren, Rosie" userId="8617e579-f6db-444b-832b-56aa476b797f" providerId="ADAL" clId="{1DD9C65D-6459-4B9F-B9CD-F1D3169147D8}" dt="2022-03-30T12:59:20.952" v="8455" actId="14100"/>
          <ac:spMkLst>
            <pc:docMk/>
            <pc:sldMk cId="3998468961" sldId="269"/>
            <ac:spMk id="16" creationId="{793168CF-6265-452C-B6E7-53B300BEA0A3}"/>
          </ac:spMkLst>
        </pc:spChg>
        <pc:spChg chg="add del mod">
          <ac:chgData name="Maddren, Rosie" userId="8617e579-f6db-444b-832b-56aa476b797f" providerId="ADAL" clId="{1DD9C65D-6459-4B9F-B9CD-F1D3169147D8}" dt="2022-03-30T11:36:49.860" v="7988" actId="478"/>
          <ac:spMkLst>
            <pc:docMk/>
            <pc:sldMk cId="3998468961" sldId="269"/>
            <ac:spMk id="17" creationId="{D7E4FF99-DECB-4DDC-B255-D0AAF5C2660C}"/>
          </ac:spMkLst>
        </pc:spChg>
        <pc:picChg chg="add mod">
          <ac:chgData name="Maddren, Rosie" userId="8617e579-f6db-444b-832b-56aa476b797f" providerId="ADAL" clId="{1DD9C65D-6459-4B9F-B9CD-F1D3169147D8}" dt="2022-03-30T12:58:14.758" v="8393" actId="14100"/>
          <ac:picMkLst>
            <pc:docMk/>
            <pc:sldMk cId="3998468961" sldId="269"/>
            <ac:picMk id="5" creationId="{4B7E8C1C-9FCE-4775-9DF3-E3E6303DE2A2}"/>
          </ac:picMkLst>
        </pc:picChg>
        <pc:picChg chg="add del mod">
          <ac:chgData name="Maddren, Rosie" userId="8617e579-f6db-444b-832b-56aa476b797f" providerId="ADAL" clId="{1DD9C65D-6459-4B9F-B9CD-F1D3169147D8}" dt="2022-03-30T12:57:52.457" v="8386" actId="478"/>
          <ac:picMkLst>
            <pc:docMk/>
            <pc:sldMk cId="3998468961" sldId="269"/>
            <ac:picMk id="6" creationId="{39D37FD6-0884-42A2-BEBF-91F885BFF6CB}"/>
          </ac:picMkLst>
        </pc:picChg>
        <pc:picChg chg="add del mod">
          <ac:chgData name="Maddren, Rosie" userId="8617e579-f6db-444b-832b-56aa476b797f" providerId="ADAL" clId="{1DD9C65D-6459-4B9F-B9CD-F1D3169147D8}" dt="2022-03-30T11:00:50.123" v="7202" actId="478"/>
          <ac:picMkLst>
            <pc:docMk/>
            <pc:sldMk cId="3998468961" sldId="269"/>
            <ac:picMk id="8" creationId="{654D73A4-9180-4786-ACA6-37B30701AD68}"/>
          </ac:picMkLst>
        </pc:picChg>
        <pc:picChg chg="add mod">
          <ac:chgData name="Maddren, Rosie" userId="8617e579-f6db-444b-832b-56aa476b797f" providerId="ADAL" clId="{1DD9C65D-6459-4B9F-B9CD-F1D3169147D8}" dt="2022-03-30T11:00:50.954" v="7203"/>
          <ac:picMkLst>
            <pc:docMk/>
            <pc:sldMk cId="3998468961" sldId="269"/>
            <ac:picMk id="9" creationId="{26A758C2-1B1D-45F1-8FE7-948DCCC4C32B}"/>
          </ac:picMkLst>
        </pc:picChg>
        <pc:picChg chg="add mod">
          <ac:chgData name="Maddren, Rosie" userId="8617e579-f6db-444b-832b-56aa476b797f" providerId="ADAL" clId="{1DD9C65D-6459-4B9F-B9CD-F1D3169147D8}" dt="2022-03-30T11:00:50.954" v="7203"/>
          <ac:picMkLst>
            <pc:docMk/>
            <pc:sldMk cId="3998468961" sldId="269"/>
            <ac:picMk id="10" creationId="{A3D0B30D-8996-4B49-B66C-11B6B661AB73}"/>
          </ac:picMkLst>
        </pc:picChg>
        <pc:picChg chg="add mod">
          <ac:chgData name="Maddren, Rosie" userId="8617e579-f6db-444b-832b-56aa476b797f" providerId="ADAL" clId="{1DD9C65D-6459-4B9F-B9CD-F1D3169147D8}" dt="2022-03-30T11:00:50.954" v="7203"/>
          <ac:picMkLst>
            <pc:docMk/>
            <pc:sldMk cId="3998468961" sldId="269"/>
            <ac:picMk id="11" creationId="{B84A5EBD-8079-456F-87C2-57B594DF0B85}"/>
          </ac:picMkLst>
        </pc:picChg>
        <pc:picChg chg="add mod">
          <ac:chgData name="Maddren, Rosie" userId="8617e579-f6db-444b-832b-56aa476b797f" providerId="ADAL" clId="{1DD9C65D-6459-4B9F-B9CD-F1D3169147D8}" dt="2022-03-30T11:00:50.954" v="7203"/>
          <ac:picMkLst>
            <pc:docMk/>
            <pc:sldMk cId="3998468961" sldId="269"/>
            <ac:picMk id="12" creationId="{F5CE6CE9-4662-4937-94F4-4FDE1DD9EB2C}"/>
          </ac:picMkLst>
        </pc:picChg>
        <pc:picChg chg="add mod">
          <ac:chgData name="Maddren, Rosie" userId="8617e579-f6db-444b-832b-56aa476b797f" providerId="ADAL" clId="{1DD9C65D-6459-4B9F-B9CD-F1D3169147D8}" dt="2022-03-30T11:00:50.954" v="7203"/>
          <ac:picMkLst>
            <pc:docMk/>
            <pc:sldMk cId="3998468961" sldId="269"/>
            <ac:picMk id="13" creationId="{4388E6FE-3BF5-4E60-83E8-B655F4CD8AC4}"/>
          </ac:picMkLst>
        </pc:picChg>
        <pc:picChg chg="add mod">
          <ac:chgData name="Maddren, Rosie" userId="8617e579-f6db-444b-832b-56aa476b797f" providerId="ADAL" clId="{1DD9C65D-6459-4B9F-B9CD-F1D3169147D8}" dt="2022-03-30T11:00:50.954" v="7203"/>
          <ac:picMkLst>
            <pc:docMk/>
            <pc:sldMk cId="3998468961" sldId="269"/>
            <ac:picMk id="14" creationId="{512DD8D8-0691-415E-A99B-D853ECC51B22}"/>
          </ac:picMkLst>
        </pc:picChg>
        <pc:cxnChg chg="add mod">
          <ac:chgData name="Maddren, Rosie" userId="8617e579-f6db-444b-832b-56aa476b797f" providerId="ADAL" clId="{1DD9C65D-6459-4B9F-B9CD-F1D3169147D8}" dt="2022-03-30T11:37:18.745" v="7996" actId="1582"/>
          <ac:cxnSpMkLst>
            <pc:docMk/>
            <pc:sldMk cId="3998468961" sldId="269"/>
            <ac:cxnSpMk id="19" creationId="{8078CD90-8F55-4A1E-B3D3-0073C1407F96}"/>
          </ac:cxnSpMkLst>
        </pc:cxnChg>
        <pc:cxnChg chg="add mod">
          <ac:chgData name="Maddren, Rosie" userId="8617e579-f6db-444b-832b-56aa476b797f" providerId="ADAL" clId="{1DD9C65D-6459-4B9F-B9CD-F1D3169147D8}" dt="2022-03-30T11:37:42.578" v="8003" actId="1035"/>
          <ac:cxnSpMkLst>
            <pc:docMk/>
            <pc:sldMk cId="3998468961" sldId="269"/>
            <ac:cxnSpMk id="20" creationId="{9AC53BF7-6378-44DD-8E5F-74C2B798A15C}"/>
          </ac:cxnSpMkLst>
        </pc:cxnChg>
      </pc:sldChg>
      <pc:sldChg chg="modSp new mod">
        <pc:chgData name="Maddren, Rosie" userId="8617e579-f6db-444b-832b-56aa476b797f" providerId="ADAL" clId="{1DD9C65D-6459-4B9F-B9CD-F1D3169147D8}" dt="2022-03-30T11:16:21.351" v="7769" actId="20577"/>
        <pc:sldMkLst>
          <pc:docMk/>
          <pc:sldMk cId="2280752970" sldId="270"/>
        </pc:sldMkLst>
        <pc:spChg chg="mod">
          <ac:chgData name="Maddren, Rosie" userId="8617e579-f6db-444b-832b-56aa476b797f" providerId="ADAL" clId="{1DD9C65D-6459-4B9F-B9CD-F1D3169147D8}" dt="2022-03-30T11:15:59.440" v="7673" actId="20577"/>
          <ac:spMkLst>
            <pc:docMk/>
            <pc:sldMk cId="2280752970" sldId="270"/>
            <ac:spMk id="2" creationId="{C05FBBC3-1138-45A0-BD99-5D4B3D91056D}"/>
          </ac:spMkLst>
        </pc:spChg>
        <pc:spChg chg="mod">
          <ac:chgData name="Maddren, Rosie" userId="8617e579-f6db-444b-832b-56aa476b797f" providerId="ADAL" clId="{1DD9C65D-6459-4B9F-B9CD-F1D3169147D8}" dt="2022-03-30T11:16:21.351" v="7769" actId="20577"/>
          <ac:spMkLst>
            <pc:docMk/>
            <pc:sldMk cId="2280752970" sldId="270"/>
            <ac:spMk id="3" creationId="{E75FB75D-18B0-4708-9D74-4BB03C829D74}"/>
          </ac:spMkLst>
        </pc:spChg>
      </pc:sldChg>
    </pc:docChg>
  </pc:docChgLst>
  <pc:docChgLst>
    <pc:chgData name="Maddren, Rosie" userId="8617e579-f6db-444b-832b-56aa476b797f" providerId="ADAL" clId="{1450D38F-8719-4C26-91A4-FC3AB30549EC}"/>
    <pc:docChg chg="undo redo custSel addSld delSld modSld">
      <pc:chgData name="Maddren, Rosie" userId="8617e579-f6db-444b-832b-56aa476b797f" providerId="ADAL" clId="{1450D38F-8719-4C26-91A4-FC3AB30549EC}" dt="2022-03-31T12:16:35.056" v="4637" actId="20577"/>
      <pc:docMkLst>
        <pc:docMk/>
      </pc:docMkLst>
      <pc:sldChg chg="modSp mod modAnim modNotesTx">
        <pc:chgData name="Maddren, Rosie" userId="8617e579-f6db-444b-832b-56aa476b797f" providerId="ADAL" clId="{1450D38F-8719-4C26-91A4-FC3AB30549EC}" dt="2022-03-31T11:44:28.286" v="4608" actId="20577"/>
        <pc:sldMkLst>
          <pc:docMk/>
          <pc:sldMk cId="3426911039" sldId="258"/>
        </pc:sldMkLst>
        <pc:spChg chg="mod">
          <ac:chgData name="Maddren, Rosie" userId="8617e579-f6db-444b-832b-56aa476b797f" providerId="ADAL" clId="{1450D38F-8719-4C26-91A4-FC3AB30549EC}" dt="2022-03-31T09:36:36.055" v="1824" actId="27636"/>
          <ac:spMkLst>
            <pc:docMk/>
            <pc:sldMk cId="3426911039" sldId="258"/>
            <ac:spMk id="8" creationId="{3865D841-0CD9-4AD1-B0A3-ADC589AE9DDE}"/>
          </ac:spMkLst>
        </pc:spChg>
      </pc:sldChg>
      <pc:sldChg chg="modSp mod modNotesTx">
        <pc:chgData name="Maddren, Rosie" userId="8617e579-f6db-444b-832b-56aa476b797f" providerId="ADAL" clId="{1450D38F-8719-4C26-91A4-FC3AB30549EC}" dt="2022-03-31T10:29:40.646" v="3970" actId="20577"/>
        <pc:sldMkLst>
          <pc:docMk/>
          <pc:sldMk cId="1738160680" sldId="259"/>
        </pc:sldMkLst>
        <pc:spChg chg="mod">
          <ac:chgData name="Maddren, Rosie" userId="8617e579-f6db-444b-832b-56aa476b797f" providerId="ADAL" clId="{1450D38F-8719-4C26-91A4-FC3AB30549EC}" dt="2022-03-31T09:25:14.898" v="850" actId="20577"/>
          <ac:spMkLst>
            <pc:docMk/>
            <pc:sldMk cId="1738160680" sldId="259"/>
            <ac:spMk id="2" creationId="{09167C3E-5329-4654-86F3-4FBC4CED692F}"/>
          </ac:spMkLst>
        </pc:spChg>
        <pc:spChg chg="mod">
          <ac:chgData name="Maddren, Rosie" userId="8617e579-f6db-444b-832b-56aa476b797f" providerId="ADAL" clId="{1450D38F-8719-4C26-91A4-FC3AB30549EC}" dt="2022-03-31T09:26:37.894" v="943" actId="20577"/>
          <ac:spMkLst>
            <pc:docMk/>
            <pc:sldMk cId="1738160680" sldId="259"/>
            <ac:spMk id="5" creationId="{06D4239B-58C2-4969-9962-FC2EE59D3D5C}"/>
          </ac:spMkLst>
        </pc:spChg>
      </pc:sldChg>
      <pc:sldChg chg="delSp modSp mod modNotesTx">
        <pc:chgData name="Maddren, Rosie" userId="8617e579-f6db-444b-832b-56aa476b797f" providerId="ADAL" clId="{1450D38F-8719-4C26-91A4-FC3AB30549EC}" dt="2022-03-31T09:57:28.361" v="2830" actId="1037"/>
        <pc:sldMkLst>
          <pc:docMk/>
          <pc:sldMk cId="1251316099" sldId="260"/>
        </pc:sldMkLst>
        <pc:spChg chg="mod">
          <ac:chgData name="Maddren, Rosie" userId="8617e579-f6db-444b-832b-56aa476b797f" providerId="ADAL" clId="{1450D38F-8719-4C26-91A4-FC3AB30549EC}" dt="2022-03-31T09:15:16.099" v="309" actId="20577"/>
          <ac:spMkLst>
            <pc:docMk/>
            <pc:sldMk cId="1251316099" sldId="260"/>
            <ac:spMk id="3" creationId="{90ADF209-F186-4366-A784-CBACB967E29A}"/>
          </ac:spMkLst>
        </pc:spChg>
        <pc:spChg chg="del">
          <ac:chgData name="Maddren, Rosie" userId="8617e579-f6db-444b-832b-56aa476b797f" providerId="ADAL" clId="{1450D38F-8719-4C26-91A4-FC3AB30549EC}" dt="2022-03-31T09:56:42.122" v="2772" actId="478"/>
          <ac:spMkLst>
            <pc:docMk/>
            <pc:sldMk cId="1251316099" sldId="260"/>
            <ac:spMk id="4" creationId="{844B1274-77F8-43D7-9D29-EFC35979BB9D}"/>
          </ac:spMkLst>
        </pc:spChg>
        <pc:spChg chg="mod">
          <ac:chgData name="Maddren, Rosie" userId="8617e579-f6db-444b-832b-56aa476b797f" providerId="ADAL" clId="{1450D38F-8719-4C26-91A4-FC3AB30549EC}" dt="2022-03-31T09:57:14.317" v="2814" actId="1037"/>
          <ac:spMkLst>
            <pc:docMk/>
            <pc:sldMk cId="1251316099" sldId="260"/>
            <ac:spMk id="7" creationId="{CEE91703-B33A-4315-AB4A-B3075951C349}"/>
          </ac:spMkLst>
        </pc:spChg>
        <pc:spChg chg="mod">
          <ac:chgData name="Maddren, Rosie" userId="8617e579-f6db-444b-832b-56aa476b797f" providerId="ADAL" clId="{1450D38F-8719-4C26-91A4-FC3AB30549EC}" dt="2022-03-31T09:57:14.317" v="2814" actId="1037"/>
          <ac:spMkLst>
            <pc:docMk/>
            <pc:sldMk cId="1251316099" sldId="260"/>
            <ac:spMk id="8" creationId="{7152D2A4-B08B-4612-A76E-044059E0B954}"/>
          </ac:spMkLst>
        </pc:spChg>
        <pc:spChg chg="mod">
          <ac:chgData name="Maddren, Rosie" userId="8617e579-f6db-444b-832b-56aa476b797f" providerId="ADAL" clId="{1450D38F-8719-4C26-91A4-FC3AB30549EC}" dt="2022-03-31T09:57:14.317" v="2814" actId="1037"/>
          <ac:spMkLst>
            <pc:docMk/>
            <pc:sldMk cId="1251316099" sldId="260"/>
            <ac:spMk id="17" creationId="{ACB817BA-C9EB-4E88-B50B-E84E52658124}"/>
          </ac:spMkLst>
        </pc:spChg>
        <pc:spChg chg="mod">
          <ac:chgData name="Maddren, Rosie" userId="8617e579-f6db-444b-832b-56aa476b797f" providerId="ADAL" clId="{1450D38F-8719-4C26-91A4-FC3AB30549EC}" dt="2022-03-31T09:57:14.317" v="2814" actId="1037"/>
          <ac:spMkLst>
            <pc:docMk/>
            <pc:sldMk cId="1251316099" sldId="260"/>
            <ac:spMk id="24" creationId="{B155EE26-14CC-4754-99C7-A1D7BBEBA094}"/>
          </ac:spMkLst>
        </pc:spChg>
        <pc:spChg chg="mod">
          <ac:chgData name="Maddren, Rosie" userId="8617e579-f6db-444b-832b-56aa476b797f" providerId="ADAL" clId="{1450D38F-8719-4C26-91A4-FC3AB30549EC}" dt="2022-03-31T09:57:14.317" v="2814" actId="1037"/>
          <ac:spMkLst>
            <pc:docMk/>
            <pc:sldMk cId="1251316099" sldId="260"/>
            <ac:spMk id="25" creationId="{D524B145-41E2-43D2-9E9F-538D89D812B7}"/>
          </ac:spMkLst>
        </pc:spChg>
        <pc:spChg chg="mod">
          <ac:chgData name="Maddren, Rosie" userId="8617e579-f6db-444b-832b-56aa476b797f" providerId="ADAL" clId="{1450D38F-8719-4C26-91A4-FC3AB30549EC}" dt="2022-03-31T09:57:14.317" v="2814" actId="1037"/>
          <ac:spMkLst>
            <pc:docMk/>
            <pc:sldMk cId="1251316099" sldId="260"/>
            <ac:spMk id="26" creationId="{32958BF3-DBE6-4E45-B474-06333FD51938}"/>
          </ac:spMkLst>
        </pc:spChg>
        <pc:picChg chg="mod">
          <ac:chgData name="Maddren, Rosie" userId="8617e579-f6db-444b-832b-56aa476b797f" providerId="ADAL" clId="{1450D38F-8719-4C26-91A4-FC3AB30549EC}" dt="2022-03-31T09:56:58.376" v="2806" actId="12788"/>
          <ac:picMkLst>
            <pc:docMk/>
            <pc:sldMk cId="1251316099" sldId="260"/>
            <ac:picMk id="3074" creationId="{0FDBD6DC-AF65-4F2E-830F-592F5212014E}"/>
          </ac:picMkLst>
        </pc:picChg>
        <pc:cxnChg chg="mod">
          <ac:chgData name="Maddren, Rosie" userId="8617e579-f6db-444b-832b-56aa476b797f" providerId="ADAL" clId="{1450D38F-8719-4C26-91A4-FC3AB30549EC}" dt="2022-03-31T09:57:14.317" v="2814" actId="1037"/>
          <ac:cxnSpMkLst>
            <pc:docMk/>
            <pc:sldMk cId="1251316099" sldId="260"/>
            <ac:cxnSpMk id="27" creationId="{7801047B-F387-4E40-9253-D12586BE6256}"/>
          </ac:cxnSpMkLst>
        </pc:cxnChg>
        <pc:cxnChg chg="mod">
          <ac:chgData name="Maddren, Rosie" userId="8617e579-f6db-444b-832b-56aa476b797f" providerId="ADAL" clId="{1450D38F-8719-4C26-91A4-FC3AB30549EC}" dt="2022-03-31T09:57:28.361" v="2830" actId="1037"/>
          <ac:cxnSpMkLst>
            <pc:docMk/>
            <pc:sldMk cId="1251316099" sldId="260"/>
            <ac:cxnSpMk id="30" creationId="{283B1134-C505-4044-8E5C-B7E38C33BDEB}"/>
          </ac:cxnSpMkLst>
        </pc:cxnChg>
        <pc:cxnChg chg="mod">
          <ac:chgData name="Maddren, Rosie" userId="8617e579-f6db-444b-832b-56aa476b797f" providerId="ADAL" clId="{1450D38F-8719-4C26-91A4-FC3AB30549EC}" dt="2022-03-31T09:57:14.317" v="2814" actId="1037"/>
          <ac:cxnSpMkLst>
            <pc:docMk/>
            <pc:sldMk cId="1251316099" sldId="260"/>
            <ac:cxnSpMk id="31" creationId="{8F706578-519D-43CA-AA7C-E336BBB1DCDA}"/>
          </ac:cxnSpMkLst>
        </pc:cxnChg>
      </pc:sldChg>
      <pc:sldChg chg="modNotesTx">
        <pc:chgData name="Maddren, Rosie" userId="8617e579-f6db-444b-832b-56aa476b797f" providerId="ADAL" clId="{1450D38F-8719-4C26-91A4-FC3AB30549EC}" dt="2022-03-31T11:45:15.424" v="4611" actId="20577"/>
        <pc:sldMkLst>
          <pc:docMk/>
          <pc:sldMk cId="3553231555" sldId="262"/>
        </pc:sldMkLst>
      </pc:sldChg>
      <pc:sldChg chg="modNotesTx">
        <pc:chgData name="Maddren, Rosie" userId="8617e579-f6db-444b-832b-56aa476b797f" providerId="ADAL" clId="{1450D38F-8719-4C26-91A4-FC3AB30549EC}" dt="2022-03-31T10:57:19.521" v="4160" actId="20577"/>
        <pc:sldMkLst>
          <pc:docMk/>
          <pc:sldMk cId="857405143" sldId="263"/>
        </pc:sldMkLst>
      </pc:sldChg>
      <pc:sldChg chg="modNotesTx">
        <pc:chgData name="Maddren, Rosie" userId="8617e579-f6db-444b-832b-56aa476b797f" providerId="ADAL" clId="{1450D38F-8719-4C26-91A4-FC3AB30549EC}" dt="2022-03-31T11:48:45.362" v="4621" actId="20577"/>
        <pc:sldMkLst>
          <pc:docMk/>
          <pc:sldMk cId="1021076397" sldId="264"/>
        </pc:sldMkLst>
      </pc:sldChg>
      <pc:sldChg chg="modNotesTx">
        <pc:chgData name="Maddren, Rosie" userId="8617e579-f6db-444b-832b-56aa476b797f" providerId="ADAL" clId="{1450D38F-8719-4C26-91A4-FC3AB30549EC}" dt="2022-03-31T09:26:24.752" v="942" actId="20577"/>
        <pc:sldMkLst>
          <pc:docMk/>
          <pc:sldMk cId="496430336" sldId="266"/>
        </pc:sldMkLst>
      </pc:sldChg>
      <pc:sldChg chg="modSp mod modNotesTx">
        <pc:chgData name="Maddren, Rosie" userId="8617e579-f6db-444b-832b-56aa476b797f" providerId="ADAL" clId="{1450D38F-8719-4C26-91A4-FC3AB30549EC}" dt="2022-03-31T09:40:51.564" v="2061" actId="20577"/>
        <pc:sldMkLst>
          <pc:docMk/>
          <pc:sldMk cId="3207985336" sldId="267"/>
        </pc:sldMkLst>
        <pc:spChg chg="mod">
          <ac:chgData name="Maddren, Rosie" userId="8617e579-f6db-444b-832b-56aa476b797f" providerId="ADAL" clId="{1450D38F-8719-4C26-91A4-FC3AB30549EC}" dt="2022-03-31T09:39:03.903" v="1998" actId="20577"/>
          <ac:spMkLst>
            <pc:docMk/>
            <pc:sldMk cId="3207985336" sldId="267"/>
            <ac:spMk id="3" creationId="{8DC87E4E-28FB-42D2-BBF2-579762975FD9}"/>
          </ac:spMkLst>
        </pc:spChg>
      </pc:sldChg>
      <pc:sldChg chg="del">
        <pc:chgData name="Maddren, Rosie" userId="8617e579-f6db-444b-832b-56aa476b797f" providerId="ADAL" clId="{1450D38F-8719-4C26-91A4-FC3AB30549EC}" dt="2022-03-31T09:12:03.372" v="157" actId="2696"/>
        <pc:sldMkLst>
          <pc:docMk/>
          <pc:sldMk cId="2014343394" sldId="268"/>
        </pc:sldMkLst>
      </pc:sldChg>
      <pc:sldChg chg="addSp delSp modSp mod delAnim modAnim modNotesTx">
        <pc:chgData name="Maddren, Rosie" userId="8617e579-f6db-444b-832b-56aa476b797f" providerId="ADAL" clId="{1450D38F-8719-4C26-91A4-FC3AB30549EC}" dt="2022-03-31T11:29:38.976" v="4598" actId="1036"/>
        <pc:sldMkLst>
          <pc:docMk/>
          <pc:sldMk cId="3998468961" sldId="269"/>
        </pc:sldMkLst>
        <pc:spChg chg="mod">
          <ac:chgData name="Maddren, Rosie" userId="8617e579-f6db-444b-832b-56aa476b797f" providerId="ADAL" clId="{1450D38F-8719-4C26-91A4-FC3AB30549EC}" dt="2022-03-31T10:25:37.805" v="3935" actId="20577"/>
          <ac:spMkLst>
            <pc:docMk/>
            <pc:sldMk cId="3998468961" sldId="269"/>
            <ac:spMk id="3" creationId="{BF76C9C0-ED69-42F3-B422-3EB9B63FE4E9}"/>
          </ac:spMkLst>
        </pc:spChg>
        <pc:spChg chg="add mod">
          <ac:chgData name="Maddren, Rosie" userId="8617e579-f6db-444b-832b-56aa476b797f" providerId="ADAL" clId="{1450D38F-8719-4C26-91A4-FC3AB30549EC}" dt="2022-03-31T11:29:24.741" v="4588" actId="1035"/>
          <ac:spMkLst>
            <pc:docMk/>
            <pc:sldMk cId="3998468961" sldId="269"/>
            <ac:spMk id="4" creationId="{286E428A-217B-4B75-B334-80BB0472FB39}"/>
          </ac:spMkLst>
        </pc:spChg>
        <pc:spChg chg="add mod ord">
          <ac:chgData name="Maddren, Rosie" userId="8617e579-f6db-444b-832b-56aa476b797f" providerId="ADAL" clId="{1450D38F-8719-4C26-91A4-FC3AB30549EC}" dt="2022-03-31T11:23:32.182" v="4369" actId="170"/>
          <ac:spMkLst>
            <pc:docMk/>
            <pc:sldMk cId="3998468961" sldId="269"/>
            <ac:spMk id="6" creationId="{160E4B00-5037-4281-B471-EBD125F86915}"/>
          </ac:spMkLst>
        </pc:spChg>
        <pc:spChg chg="mod ord">
          <ac:chgData name="Maddren, Rosie" userId="8617e579-f6db-444b-832b-56aa476b797f" providerId="ADAL" clId="{1450D38F-8719-4C26-91A4-FC3AB30549EC}" dt="2022-03-31T11:29:12.278" v="4578" actId="1036"/>
          <ac:spMkLst>
            <pc:docMk/>
            <pc:sldMk cId="3998468961" sldId="269"/>
            <ac:spMk id="7" creationId="{255C7BB2-CAC1-45CB-AEC6-591FDCA53F8B}"/>
          </ac:spMkLst>
        </pc:spChg>
        <pc:spChg chg="del">
          <ac:chgData name="Maddren, Rosie" userId="8617e579-f6db-444b-832b-56aa476b797f" providerId="ADAL" clId="{1450D38F-8719-4C26-91A4-FC3AB30549EC}" dt="2022-03-31T10:25:42.913" v="3936" actId="478"/>
          <ac:spMkLst>
            <pc:docMk/>
            <pc:sldMk cId="3998468961" sldId="269"/>
            <ac:spMk id="16" creationId="{793168CF-6265-452C-B6E7-53B300BEA0A3}"/>
          </ac:spMkLst>
        </pc:spChg>
        <pc:spChg chg="add mod">
          <ac:chgData name="Maddren, Rosie" userId="8617e579-f6db-444b-832b-56aa476b797f" providerId="ADAL" clId="{1450D38F-8719-4C26-91A4-FC3AB30549EC}" dt="2022-03-31T11:29:35.904" v="4593" actId="1036"/>
          <ac:spMkLst>
            <pc:docMk/>
            <pc:sldMk cId="3998468961" sldId="269"/>
            <ac:spMk id="17" creationId="{B096456A-555F-47DB-9F2C-2AEE13765A05}"/>
          </ac:spMkLst>
        </pc:spChg>
        <pc:spChg chg="add mod">
          <ac:chgData name="Maddren, Rosie" userId="8617e579-f6db-444b-832b-56aa476b797f" providerId="ADAL" clId="{1450D38F-8719-4C26-91A4-FC3AB30549EC}" dt="2022-03-31T11:29:38.976" v="4598" actId="1036"/>
          <ac:spMkLst>
            <pc:docMk/>
            <pc:sldMk cId="3998468961" sldId="269"/>
            <ac:spMk id="18" creationId="{DE1080B6-BB87-485A-9A35-A128F3B2B83E}"/>
          </ac:spMkLst>
        </pc:spChg>
        <pc:spChg chg="add mod">
          <ac:chgData name="Maddren, Rosie" userId="8617e579-f6db-444b-832b-56aa476b797f" providerId="ADAL" clId="{1450D38F-8719-4C26-91A4-FC3AB30549EC}" dt="2022-03-31T11:27:24.450" v="4559" actId="1035"/>
          <ac:spMkLst>
            <pc:docMk/>
            <pc:sldMk cId="3998468961" sldId="269"/>
            <ac:spMk id="21" creationId="{5A9EE63B-0C86-48C9-9AB6-5FC6B1FBA493}"/>
          </ac:spMkLst>
        </pc:spChg>
        <pc:spChg chg="add mod">
          <ac:chgData name="Maddren, Rosie" userId="8617e579-f6db-444b-832b-56aa476b797f" providerId="ADAL" clId="{1450D38F-8719-4C26-91A4-FC3AB30549EC}" dt="2022-03-31T11:29:31.307" v="4592" actId="1036"/>
          <ac:spMkLst>
            <pc:docMk/>
            <pc:sldMk cId="3998468961" sldId="269"/>
            <ac:spMk id="22" creationId="{AD32EE91-B65E-479C-BB03-F3ED6DB008A1}"/>
          </ac:spMkLst>
        </pc:spChg>
        <pc:picChg chg="mod ord modCrop">
          <ac:chgData name="Maddren, Rosie" userId="8617e579-f6db-444b-832b-56aa476b797f" providerId="ADAL" clId="{1450D38F-8719-4C26-91A4-FC3AB30549EC}" dt="2022-03-31T11:28:55.852" v="4569" actId="14100"/>
          <ac:picMkLst>
            <pc:docMk/>
            <pc:sldMk cId="3998468961" sldId="269"/>
            <ac:picMk id="5" creationId="{4B7E8C1C-9FCE-4775-9DF3-E3E6303DE2A2}"/>
          </ac:picMkLst>
        </pc:picChg>
        <pc:picChg chg="add mod modCrop">
          <ac:chgData name="Maddren, Rosie" userId="8617e579-f6db-444b-832b-56aa476b797f" providerId="ADAL" clId="{1450D38F-8719-4C26-91A4-FC3AB30549EC}" dt="2022-03-31T11:28:24.111" v="4566" actId="1076"/>
          <ac:picMkLst>
            <pc:docMk/>
            <pc:sldMk cId="3998468961" sldId="269"/>
            <ac:picMk id="23" creationId="{0D1BA7EA-880F-405B-B1CF-3964418CE38C}"/>
          </ac:picMkLst>
        </pc:picChg>
        <pc:cxnChg chg="mod">
          <ac:chgData name="Maddren, Rosie" userId="8617e579-f6db-444b-832b-56aa476b797f" providerId="ADAL" clId="{1450D38F-8719-4C26-91A4-FC3AB30549EC}" dt="2022-03-31T11:29:16.627" v="4583" actId="1035"/>
          <ac:cxnSpMkLst>
            <pc:docMk/>
            <pc:sldMk cId="3998468961" sldId="269"/>
            <ac:cxnSpMk id="19" creationId="{8078CD90-8F55-4A1E-B3D3-0073C1407F96}"/>
          </ac:cxnSpMkLst>
        </pc:cxnChg>
        <pc:cxnChg chg="mod">
          <ac:chgData name="Maddren, Rosie" userId="8617e579-f6db-444b-832b-56aa476b797f" providerId="ADAL" clId="{1450D38F-8719-4C26-91A4-FC3AB30549EC}" dt="2022-03-31T11:29:03.050" v="4574" actId="1036"/>
          <ac:cxnSpMkLst>
            <pc:docMk/>
            <pc:sldMk cId="3998468961" sldId="269"/>
            <ac:cxnSpMk id="20" creationId="{9AC53BF7-6378-44DD-8E5F-74C2B798A15C}"/>
          </ac:cxnSpMkLst>
        </pc:cxnChg>
      </pc:sldChg>
      <pc:sldChg chg="addSp delSp modSp new mod modAnim modNotesTx">
        <pc:chgData name="Maddren, Rosie" userId="8617e579-f6db-444b-832b-56aa476b797f" providerId="ADAL" clId="{1450D38F-8719-4C26-91A4-FC3AB30549EC}" dt="2022-03-31T12:16:35.056" v="4637" actId="20577"/>
        <pc:sldMkLst>
          <pc:docMk/>
          <pc:sldMk cId="1224675310" sldId="270"/>
        </pc:sldMkLst>
        <pc:spChg chg="mod">
          <ac:chgData name="Maddren, Rosie" userId="8617e579-f6db-444b-832b-56aa476b797f" providerId="ADAL" clId="{1450D38F-8719-4C26-91A4-FC3AB30549EC}" dt="2022-03-31T09:59:02.017" v="2832"/>
          <ac:spMkLst>
            <pc:docMk/>
            <pc:sldMk cId="1224675310" sldId="270"/>
            <ac:spMk id="2" creationId="{4DB1CAE8-1DBF-4D41-82D9-E141C8B8C940}"/>
          </ac:spMkLst>
        </pc:spChg>
        <pc:spChg chg="del">
          <ac:chgData name="Maddren, Rosie" userId="8617e579-f6db-444b-832b-56aa476b797f" providerId="ADAL" clId="{1450D38F-8719-4C26-91A4-FC3AB30549EC}" dt="2022-03-31T10:00:15.782" v="3061" actId="478"/>
          <ac:spMkLst>
            <pc:docMk/>
            <pc:sldMk cId="1224675310" sldId="270"/>
            <ac:spMk id="3" creationId="{F2AD7083-0F22-435A-8900-8576E2DD3D0A}"/>
          </ac:spMkLst>
        </pc:spChg>
        <pc:spChg chg="add mod">
          <ac:chgData name="Maddren, Rosie" userId="8617e579-f6db-444b-832b-56aa476b797f" providerId="ADAL" clId="{1450D38F-8719-4C26-91A4-FC3AB30549EC}" dt="2022-03-31T10:10:46.165" v="3400" actId="1076"/>
          <ac:spMkLst>
            <pc:docMk/>
            <pc:sldMk cId="1224675310" sldId="270"/>
            <ac:spMk id="25" creationId="{C49FC073-DB6D-426F-ABAD-6478A2ECF6BF}"/>
          </ac:spMkLst>
        </pc:spChg>
        <pc:spChg chg="add mod">
          <ac:chgData name="Maddren, Rosie" userId="8617e579-f6db-444b-832b-56aa476b797f" providerId="ADAL" clId="{1450D38F-8719-4C26-91A4-FC3AB30549EC}" dt="2022-03-31T10:06:54.476" v="3369" actId="1076"/>
          <ac:spMkLst>
            <pc:docMk/>
            <pc:sldMk cId="1224675310" sldId="270"/>
            <ac:spMk id="26" creationId="{5722042F-51B4-42CC-874B-8BFB210D54CC}"/>
          </ac:spMkLst>
        </pc:spChg>
        <pc:spChg chg="add mod">
          <ac:chgData name="Maddren, Rosie" userId="8617e579-f6db-444b-832b-56aa476b797f" providerId="ADAL" clId="{1450D38F-8719-4C26-91A4-FC3AB30549EC}" dt="2022-03-31T10:11:35.589" v="3414" actId="1582"/>
          <ac:spMkLst>
            <pc:docMk/>
            <pc:sldMk cId="1224675310" sldId="270"/>
            <ac:spMk id="38" creationId="{497AF9E0-8CAF-4A4C-86B8-EE085A1E0A46}"/>
          </ac:spMkLst>
        </pc:spChg>
        <pc:spChg chg="add mod">
          <ac:chgData name="Maddren, Rosie" userId="8617e579-f6db-444b-832b-56aa476b797f" providerId="ADAL" clId="{1450D38F-8719-4C26-91A4-FC3AB30549EC}" dt="2022-03-31T10:11:46.800" v="3418" actId="14100"/>
          <ac:spMkLst>
            <pc:docMk/>
            <pc:sldMk cId="1224675310" sldId="270"/>
            <ac:spMk id="39" creationId="{D227E2D0-E683-440E-93FD-3650BC5CF813}"/>
          </ac:spMkLst>
        </pc:spChg>
        <pc:spChg chg="add del mod">
          <ac:chgData name="Maddren, Rosie" userId="8617e579-f6db-444b-832b-56aa476b797f" providerId="ADAL" clId="{1450D38F-8719-4C26-91A4-FC3AB30549EC}" dt="2022-03-31T10:12:31.732" v="3434" actId="478"/>
          <ac:spMkLst>
            <pc:docMk/>
            <pc:sldMk cId="1224675310" sldId="270"/>
            <ac:spMk id="42" creationId="{80EAA58C-27F4-46A8-A90B-DC579E805230}"/>
          </ac:spMkLst>
        </pc:spChg>
        <pc:grpChg chg="add mod">
          <ac:chgData name="Maddren, Rosie" userId="8617e579-f6db-444b-832b-56aa476b797f" providerId="ADAL" clId="{1450D38F-8719-4C26-91A4-FC3AB30549EC}" dt="2022-03-31T10:10:55.055" v="3402" actId="1076"/>
          <ac:grpSpMkLst>
            <pc:docMk/>
            <pc:sldMk cId="1224675310" sldId="270"/>
            <ac:grpSpMk id="23" creationId="{7B358A44-AD17-4621-A596-0B6D95521382}"/>
          </ac:grpSpMkLst>
        </pc:grpChg>
        <pc:grpChg chg="add mod">
          <ac:chgData name="Maddren, Rosie" userId="8617e579-f6db-444b-832b-56aa476b797f" providerId="ADAL" clId="{1450D38F-8719-4C26-91A4-FC3AB30549EC}" dt="2022-03-31T10:17:45.078" v="3480" actId="164"/>
          <ac:grpSpMkLst>
            <pc:docMk/>
            <pc:sldMk cId="1224675310" sldId="270"/>
            <ac:grpSpMk id="67" creationId="{08A3E613-223A-461B-BDA6-C8D29D1019D8}"/>
          </ac:grpSpMkLst>
        </pc:grpChg>
        <pc:grpChg chg="add mod">
          <ac:chgData name="Maddren, Rosie" userId="8617e579-f6db-444b-832b-56aa476b797f" providerId="ADAL" clId="{1450D38F-8719-4C26-91A4-FC3AB30549EC}" dt="2022-03-31T10:21:36.255" v="3934" actId="1076"/>
          <ac:grpSpMkLst>
            <pc:docMk/>
            <pc:sldMk cId="1224675310" sldId="270"/>
            <ac:grpSpMk id="68" creationId="{8C724F0A-6C04-4B53-A423-158A67A3349C}"/>
          </ac:grpSpMkLst>
        </pc:grpChg>
        <pc:grpChg chg="add mod">
          <ac:chgData name="Maddren, Rosie" userId="8617e579-f6db-444b-832b-56aa476b797f" providerId="ADAL" clId="{1450D38F-8719-4C26-91A4-FC3AB30549EC}" dt="2022-03-31T10:21:27.614" v="3933" actId="1076"/>
          <ac:grpSpMkLst>
            <pc:docMk/>
            <pc:sldMk cId="1224675310" sldId="270"/>
            <ac:grpSpMk id="69" creationId="{07A660F2-4462-4B3F-B3DF-B0E074E11255}"/>
          </ac:grpSpMkLst>
        </pc:grpChg>
        <pc:grpChg chg="add mod">
          <ac:chgData name="Maddren, Rosie" userId="8617e579-f6db-444b-832b-56aa476b797f" providerId="ADAL" clId="{1450D38F-8719-4C26-91A4-FC3AB30549EC}" dt="2022-03-31T10:21:08.542" v="3930" actId="1076"/>
          <ac:grpSpMkLst>
            <pc:docMk/>
            <pc:sldMk cId="1224675310" sldId="270"/>
            <ac:grpSpMk id="70" creationId="{1109799C-B5A5-482E-A23E-672D281F213D}"/>
          </ac:grpSpMkLst>
        </pc:grpChg>
        <pc:grpChg chg="add mod">
          <ac:chgData name="Maddren, Rosie" userId="8617e579-f6db-444b-832b-56aa476b797f" providerId="ADAL" clId="{1450D38F-8719-4C26-91A4-FC3AB30549EC}" dt="2022-03-31T10:21:08.542" v="3930" actId="1076"/>
          <ac:grpSpMkLst>
            <pc:docMk/>
            <pc:sldMk cId="1224675310" sldId="270"/>
            <ac:grpSpMk id="71" creationId="{38C95A96-EE51-45C4-93FE-ED82D369BAD3}"/>
          </ac:grpSpMkLst>
        </pc:grpChg>
        <pc:picChg chg="add mod">
          <ac:chgData name="Maddren, Rosie" userId="8617e579-f6db-444b-832b-56aa476b797f" providerId="ADAL" clId="{1450D38F-8719-4C26-91A4-FC3AB30549EC}" dt="2022-03-31T10:04:03.760" v="3149" actId="12788"/>
          <ac:picMkLst>
            <pc:docMk/>
            <pc:sldMk cId="1224675310" sldId="270"/>
            <ac:picMk id="4" creationId="{E471142A-717A-439B-9BD6-F59503211CF6}"/>
          </ac:picMkLst>
        </pc:picChg>
        <pc:picChg chg="add mod modCrop">
          <ac:chgData name="Maddren, Rosie" userId="8617e579-f6db-444b-832b-56aa476b797f" providerId="ADAL" clId="{1450D38F-8719-4C26-91A4-FC3AB30549EC}" dt="2022-03-31T10:10:46.165" v="3400" actId="1076"/>
          <ac:picMkLst>
            <pc:docMk/>
            <pc:sldMk cId="1224675310" sldId="270"/>
            <ac:picMk id="8" creationId="{14EDDFF9-587D-4D37-B21E-D68D48083589}"/>
          </ac:picMkLst>
        </pc:picChg>
        <pc:picChg chg="add mod modCrop">
          <ac:chgData name="Maddren, Rosie" userId="8617e579-f6db-444b-832b-56aa476b797f" providerId="ADAL" clId="{1450D38F-8719-4C26-91A4-FC3AB30549EC}" dt="2022-03-31T10:10:29.824" v="3395" actId="1076"/>
          <ac:picMkLst>
            <pc:docMk/>
            <pc:sldMk cId="1224675310" sldId="270"/>
            <ac:picMk id="9" creationId="{07E46149-DD73-473D-B866-3E4881089134}"/>
          </ac:picMkLst>
        </pc:picChg>
        <pc:picChg chg="add mod">
          <ac:chgData name="Maddren, Rosie" userId="8617e579-f6db-444b-832b-56aa476b797f" providerId="ADAL" clId="{1450D38F-8719-4C26-91A4-FC3AB30549EC}" dt="2022-03-31T10:17:58.107" v="3483" actId="164"/>
          <ac:picMkLst>
            <pc:docMk/>
            <pc:sldMk cId="1224675310" sldId="270"/>
            <ac:picMk id="44" creationId="{ED7EDDC6-D9D1-4C8C-B48B-5545BF42AB37}"/>
          </ac:picMkLst>
        </pc:picChg>
        <pc:picChg chg="add mod">
          <ac:chgData name="Maddren, Rosie" userId="8617e579-f6db-444b-832b-56aa476b797f" providerId="ADAL" clId="{1450D38F-8719-4C26-91A4-FC3AB30549EC}" dt="2022-03-31T10:17:58.107" v="3483" actId="164"/>
          <ac:picMkLst>
            <pc:docMk/>
            <pc:sldMk cId="1224675310" sldId="270"/>
            <ac:picMk id="46" creationId="{2BC21383-6C4A-41EC-81D2-D38F1945F414}"/>
          </ac:picMkLst>
        </pc:picChg>
        <pc:picChg chg="add mod">
          <ac:chgData name="Maddren, Rosie" userId="8617e579-f6db-444b-832b-56aa476b797f" providerId="ADAL" clId="{1450D38F-8719-4C26-91A4-FC3AB30549EC}" dt="2022-03-31T10:18:11.163" v="3487" actId="164"/>
          <ac:picMkLst>
            <pc:docMk/>
            <pc:sldMk cId="1224675310" sldId="270"/>
            <ac:picMk id="48" creationId="{3CA8573C-7A3C-4567-9C35-7AF9103B732C}"/>
          </ac:picMkLst>
        </pc:picChg>
        <pc:picChg chg="add mod">
          <ac:chgData name="Maddren, Rosie" userId="8617e579-f6db-444b-832b-56aa476b797f" providerId="ADAL" clId="{1450D38F-8719-4C26-91A4-FC3AB30549EC}" dt="2022-03-31T10:18:11.163" v="3487" actId="164"/>
          <ac:picMkLst>
            <pc:docMk/>
            <pc:sldMk cId="1224675310" sldId="270"/>
            <ac:picMk id="50" creationId="{3D25A98B-9D99-4501-8764-0FB225CCBB56}"/>
          </ac:picMkLst>
        </pc:picChg>
        <pc:picChg chg="add mod">
          <ac:chgData name="Maddren, Rosie" userId="8617e579-f6db-444b-832b-56aa476b797f" providerId="ADAL" clId="{1450D38F-8719-4C26-91A4-FC3AB30549EC}" dt="2022-03-31T10:18:11.163" v="3487" actId="164"/>
          <ac:picMkLst>
            <pc:docMk/>
            <pc:sldMk cId="1224675310" sldId="270"/>
            <ac:picMk id="52" creationId="{F7C19D07-D407-4D90-821F-1E98A18366BF}"/>
          </ac:picMkLst>
        </pc:picChg>
        <pc:picChg chg="add mod">
          <ac:chgData name="Maddren, Rosie" userId="8617e579-f6db-444b-832b-56aa476b797f" providerId="ADAL" clId="{1450D38F-8719-4C26-91A4-FC3AB30549EC}" dt="2022-03-31T10:18:15.435" v="3488" actId="164"/>
          <ac:picMkLst>
            <pc:docMk/>
            <pc:sldMk cId="1224675310" sldId="270"/>
            <ac:picMk id="55" creationId="{969EDD0E-D02C-44DD-B253-27BD0552D3CF}"/>
          </ac:picMkLst>
        </pc:picChg>
        <pc:picChg chg="add mod">
          <ac:chgData name="Maddren, Rosie" userId="8617e579-f6db-444b-832b-56aa476b797f" providerId="ADAL" clId="{1450D38F-8719-4C26-91A4-FC3AB30549EC}" dt="2022-03-31T10:18:15.435" v="3488" actId="164"/>
          <ac:picMkLst>
            <pc:docMk/>
            <pc:sldMk cId="1224675310" sldId="270"/>
            <ac:picMk id="56" creationId="{E386026C-8990-4BF9-8801-D0E6369DAB12}"/>
          </ac:picMkLst>
        </pc:picChg>
        <pc:picChg chg="add mod">
          <ac:chgData name="Maddren, Rosie" userId="8617e579-f6db-444b-832b-56aa476b797f" providerId="ADAL" clId="{1450D38F-8719-4C26-91A4-FC3AB30549EC}" dt="2022-03-31T10:18:15.435" v="3488" actId="164"/>
          <ac:picMkLst>
            <pc:docMk/>
            <pc:sldMk cId="1224675310" sldId="270"/>
            <ac:picMk id="57" creationId="{A4D0C667-5699-444B-A165-A8F8100E0CEA}"/>
          </ac:picMkLst>
        </pc:picChg>
        <pc:picChg chg="add mod">
          <ac:chgData name="Maddren, Rosie" userId="8617e579-f6db-444b-832b-56aa476b797f" providerId="ADAL" clId="{1450D38F-8719-4C26-91A4-FC3AB30549EC}" dt="2022-03-31T10:17:53.818" v="3482" actId="164"/>
          <ac:picMkLst>
            <pc:docMk/>
            <pc:sldMk cId="1224675310" sldId="270"/>
            <ac:picMk id="63" creationId="{24C6AF14-6C11-4102-9AC6-1BD8E703024E}"/>
          </ac:picMkLst>
        </pc:picChg>
        <pc:picChg chg="add mod">
          <ac:chgData name="Maddren, Rosie" userId="8617e579-f6db-444b-832b-56aa476b797f" providerId="ADAL" clId="{1450D38F-8719-4C26-91A4-FC3AB30549EC}" dt="2022-03-31T10:17:53.818" v="3482" actId="164"/>
          <ac:picMkLst>
            <pc:docMk/>
            <pc:sldMk cId="1224675310" sldId="270"/>
            <ac:picMk id="64" creationId="{EF3E49C4-49B2-4794-9CB6-F067EA4C1354}"/>
          </ac:picMkLst>
        </pc:picChg>
        <pc:cxnChg chg="add del mod">
          <ac:chgData name="Maddren, Rosie" userId="8617e579-f6db-444b-832b-56aa476b797f" providerId="ADAL" clId="{1450D38F-8719-4C26-91A4-FC3AB30549EC}" dt="2022-03-31T10:01:41.964" v="3083" actId="478"/>
          <ac:cxnSpMkLst>
            <pc:docMk/>
            <pc:sldMk cId="1224675310" sldId="270"/>
            <ac:cxnSpMk id="6" creationId="{881120AB-CD29-40DF-AC94-E4468987D5DC}"/>
          </ac:cxnSpMkLst>
        </pc:cxnChg>
        <pc:cxnChg chg="add mod">
          <ac:chgData name="Maddren, Rosie" userId="8617e579-f6db-444b-832b-56aa476b797f" providerId="ADAL" clId="{1450D38F-8719-4C26-91A4-FC3AB30549EC}" dt="2022-03-31T10:12:03.740" v="3422" actId="1076"/>
          <ac:cxnSpMkLst>
            <pc:docMk/>
            <pc:sldMk cId="1224675310" sldId="270"/>
            <ac:cxnSpMk id="7" creationId="{04797226-F88A-42A6-9705-55AC3858A605}"/>
          </ac:cxnSpMkLst>
        </pc:cxnChg>
        <pc:cxnChg chg="add mod">
          <ac:chgData name="Maddren, Rosie" userId="8617e579-f6db-444b-832b-56aa476b797f" providerId="ADAL" clId="{1450D38F-8719-4C26-91A4-FC3AB30549EC}" dt="2022-03-31T10:11:55.713" v="3420" actId="14100"/>
          <ac:cxnSpMkLst>
            <pc:docMk/>
            <pc:sldMk cId="1224675310" sldId="270"/>
            <ac:cxnSpMk id="16" creationId="{93406289-F7EA-41C2-81A5-4E850B31C8AA}"/>
          </ac:cxnSpMkLst>
        </pc:cxnChg>
        <pc:cxnChg chg="add mod">
          <ac:chgData name="Maddren, Rosie" userId="8617e579-f6db-444b-832b-56aa476b797f" providerId="ADAL" clId="{1450D38F-8719-4C26-91A4-FC3AB30549EC}" dt="2022-03-31T10:10:46.165" v="3400" actId="1076"/>
          <ac:cxnSpMkLst>
            <pc:docMk/>
            <pc:sldMk cId="1224675310" sldId="270"/>
            <ac:cxnSpMk id="18" creationId="{0CDD079C-EABE-47C3-ADBD-E3CE50FFCBD6}"/>
          </ac:cxnSpMkLst>
        </pc:cxnChg>
        <pc:cxnChg chg="add mod">
          <ac:chgData name="Maddren, Rosie" userId="8617e579-f6db-444b-832b-56aa476b797f" providerId="ADAL" clId="{1450D38F-8719-4C26-91A4-FC3AB30549EC}" dt="2022-03-31T10:10:29.824" v="3395" actId="1076"/>
          <ac:cxnSpMkLst>
            <pc:docMk/>
            <pc:sldMk cId="1224675310" sldId="270"/>
            <ac:cxnSpMk id="19" creationId="{BCD79F07-23D8-445D-90D0-8C8B7FC5A983}"/>
          </ac:cxnSpMkLst>
        </pc:cxnChg>
        <pc:cxnChg chg="add mod">
          <ac:chgData name="Maddren, Rosie" userId="8617e579-f6db-444b-832b-56aa476b797f" providerId="ADAL" clId="{1450D38F-8719-4C26-91A4-FC3AB30549EC}" dt="2022-03-31T10:18:11.163" v="3487" actId="164"/>
          <ac:cxnSpMkLst>
            <pc:docMk/>
            <pc:sldMk cId="1224675310" sldId="270"/>
            <ac:cxnSpMk id="53" creationId="{E209304A-6DCE-4E5F-849C-5C3509A83CF7}"/>
          </ac:cxnSpMkLst>
        </pc:cxnChg>
        <pc:cxnChg chg="add mod">
          <ac:chgData name="Maddren, Rosie" userId="8617e579-f6db-444b-832b-56aa476b797f" providerId="ADAL" clId="{1450D38F-8719-4C26-91A4-FC3AB30549EC}" dt="2022-03-31T10:18:15.435" v="3488" actId="164"/>
          <ac:cxnSpMkLst>
            <pc:docMk/>
            <pc:sldMk cId="1224675310" sldId="270"/>
            <ac:cxnSpMk id="58" creationId="{31DDE590-29BE-4876-83E6-FC9AD3B5D48E}"/>
          </ac:cxnSpMkLst>
        </pc:cxnChg>
        <pc:cxnChg chg="add mod">
          <ac:chgData name="Maddren, Rosie" userId="8617e579-f6db-444b-832b-56aa476b797f" providerId="ADAL" clId="{1450D38F-8719-4C26-91A4-FC3AB30549EC}" dt="2022-03-31T10:17:58.107" v="3483" actId="164"/>
          <ac:cxnSpMkLst>
            <pc:docMk/>
            <pc:sldMk cId="1224675310" sldId="270"/>
            <ac:cxnSpMk id="60" creationId="{ECA81D2E-695D-4BF4-A15B-7E967776F8FB}"/>
          </ac:cxnSpMkLst>
        </pc:cxnChg>
        <pc:cxnChg chg="add mod">
          <ac:chgData name="Maddren, Rosie" userId="8617e579-f6db-444b-832b-56aa476b797f" providerId="ADAL" clId="{1450D38F-8719-4C26-91A4-FC3AB30549EC}" dt="2022-03-31T10:17:58.107" v="3483" actId="164"/>
          <ac:cxnSpMkLst>
            <pc:docMk/>
            <pc:sldMk cId="1224675310" sldId="270"/>
            <ac:cxnSpMk id="62" creationId="{7FF98858-9D2A-4568-BB42-438E5FEADA66}"/>
          </ac:cxnSpMkLst>
        </pc:cxnChg>
        <pc:cxnChg chg="add mod">
          <ac:chgData name="Maddren, Rosie" userId="8617e579-f6db-444b-832b-56aa476b797f" providerId="ADAL" clId="{1450D38F-8719-4C26-91A4-FC3AB30549EC}" dt="2022-03-31T10:17:53.818" v="3482" actId="164"/>
          <ac:cxnSpMkLst>
            <pc:docMk/>
            <pc:sldMk cId="1224675310" sldId="270"/>
            <ac:cxnSpMk id="65" creationId="{A1620BB4-6BC2-4706-AA81-7FCE94030DF8}"/>
          </ac:cxnSpMkLst>
        </pc:cxnChg>
        <pc:cxnChg chg="add mod">
          <ac:chgData name="Maddren, Rosie" userId="8617e579-f6db-444b-832b-56aa476b797f" providerId="ADAL" clId="{1450D38F-8719-4C26-91A4-FC3AB30549EC}" dt="2022-03-31T10:17:53.818" v="3482" actId="164"/>
          <ac:cxnSpMkLst>
            <pc:docMk/>
            <pc:sldMk cId="1224675310" sldId="270"/>
            <ac:cxnSpMk id="66" creationId="{250581AA-1CDE-4259-91D6-B695A4CE7183}"/>
          </ac:cxnSpMkLst>
        </pc:cxnChg>
      </pc:sldChg>
      <pc:sldChg chg="del">
        <pc:chgData name="Maddren, Rosie" userId="8617e579-f6db-444b-832b-56aa476b797f" providerId="ADAL" clId="{1450D38F-8719-4C26-91A4-FC3AB30549EC}" dt="2022-03-31T09:32:45.794" v="1502" actId="47"/>
        <pc:sldMkLst>
          <pc:docMk/>
          <pc:sldMk cId="2280752970"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364F5-9812-47FB-B0AF-16F5EBD4876B}" type="datetimeFigureOut">
              <a:rPr lang="en-GB" smtClean="0"/>
              <a:t>06/04/2022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7C520-2851-4E49-BD39-9048479E1106}" type="slidenum">
              <a:rPr lang="en-GB" smtClean="0"/>
              <a:t>‹#›</a:t>
            </a:fld>
            <a:endParaRPr lang="en-GB"/>
          </a:p>
        </p:txBody>
      </p:sp>
    </p:spTree>
    <p:extLst>
      <p:ext uri="{BB962C8B-B14F-4D97-AF65-F5344CB8AC3E}">
        <p14:creationId xmlns:p14="http://schemas.microsoft.com/office/powerpoint/2010/main" val="240172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work for the Geshiyaro project, which has been designed to define the endgame for STH and SCH control.</a:t>
            </a:r>
          </a:p>
        </p:txBody>
      </p:sp>
      <p:sp>
        <p:nvSpPr>
          <p:cNvPr id="4" name="Slide Number Placeholder 3"/>
          <p:cNvSpPr>
            <a:spLocks noGrp="1"/>
          </p:cNvSpPr>
          <p:nvPr>
            <p:ph type="sldNum" sz="quarter" idx="5"/>
          </p:nvPr>
        </p:nvSpPr>
        <p:spPr/>
        <p:txBody>
          <a:bodyPr/>
          <a:lstStyle/>
          <a:p>
            <a:fld id="{26B7C520-2851-4E49-BD39-9048479E1106}" type="slidenum">
              <a:rPr lang="en-GB" smtClean="0"/>
              <a:t>1</a:t>
            </a:fld>
            <a:endParaRPr lang="en-GB"/>
          </a:p>
        </p:txBody>
      </p:sp>
    </p:spTree>
    <p:extLst>
      <p:ext uri="{BB962C8B-B14F-4D97-AF65-F5344CB8AC3E}">
        <p14:creationId xmlns:p14="http://schemas.microsoft.com/office/powerpoint/2010/main" val="132663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Dividing treatment behaviour instead into two groups, we conducted multiple logistic regression on the contacted versus not contacted population and the contacted, accepted/swallowed vs. contacted and refused population.</a:t>
            </a:r>
          </a:p>
          <a:p>
            <a:endParaRPr lang="en-GB" dirty="0"/>
          </a:p>
          <a:p>
            <a:r>
              <a:rPr lang="en-GB" dirty="0"/>
              <a:t>We can see some interesting trends such as</a:t>
            </a:r>
          </a:p>
          <a:p>
            <a:endParaRPr lang="en-GB" dirty="0"/>
          </a:p>
          <a:p>
            <a:r>
              <a:rPr lang="en-GB" dirty="0"/>
              <a:t>The adjusted odds of being contacted increased with age</a:t>
            </a:r>
            <a:r>
              <a:rPr lang="en-GB"/>
              <a:t>, whereas once contacted, </a:t>
            </a:r>
            <a:r>
              <a:rPr lang="en-GB" dirty="0"/>
              <a:t>the odds of swallowing increased to a lesser extent</a:t>
            </a:r>
          </a:p>
          <a:p>
            <a:r>
              <a:rPr lang="en-GB" dirty="0"/>
              <a:t>Urban populations were less likely to be reached than their rural counterparts, yet were more likely to swallow the treatment once reached</a:t>
            </a:r>
          </a:p>
        </p:txBody>
      </p:sp>
      <p:sp>
        <p:nvSpPr>
          <p:cNvPr id="4" name="Slide Number Placeholder 3"/>
          <p:cNvSpPr>
            <a:spLocks noGrp="1"/>
          </p:cNvSpPr>
          <p:nvPr>
            <p:ph type="sldNum" sz="quarter" idx="5"/>
          </p:nvPr>
        </p:nvSpPr>
        <p:spPr/>
        <p:txBody>
          <a:bodyPr/>
          <a:lstStyle/>
          <a:p>
            <a:fld id="{26B7C520-2851-4E49-BD39-9048479E1106}" type="slidenum">
              <a:rPr lang="en-GB" smtClean="0"/>
              <a:t>10</a:t>
            </a:fld>
            <a:endParaRPr lang="en-GB"/>
          </a:p>
        </p:txBody>
      </p:sp>
    </p:spTree>
    <p:extLst>
      <p:ext uri="{BB962C8B-B14F-4D97-AF65-F5344CB8AC3E}">
        <p14:creationId xmlns:p14="http://schemas.microsoft.com/office/powerpoint/2010/main" val="454285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 follow the final 2 remaining years of the project, we will be able to build a stronger picture of the treatment behaviour at MDA.</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short term, we can use these findings to feed back information to our drug distributors to help them increase the drug coverage and reach more participants.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Long term, we can share our findings with similar projects</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11</a:t>
            </a:fld>
            <a:endParaRPr lang="en-GB"/>
          </a:p>
        </p:txBody>
      </p:sp>
    </p:spTree>
    <p:extLst>
      <p:ext uri="{BB962C8B-B14F-4D97-AF65-F5344CB8AC3E}">
        <p14:creationId xmlns:p14="http://schemas.microsoft.com/office/powerpoint/2010/main" val="258122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of course to the huge team that work on the Geshiyaro project, and thank you for listening to my quick synopsis of the project!</a:t>
            </a:r>
          </a:p>
        </p:txBody>
      </p:sp>
      <p:sp>
        <p:nvSpPr>
          <p:cNvPr id="4" name="Slide Number Placeholder 3"/>
          <p:cNvSpPr>
            <a:spLocks noGrp="1"/>
          </p:cNvSpPr>
          <p:nvPr>
            <p:ph type="sldNum" sz="quarter" idx="5"/>
          </p:nvPr>
        </p:nvSpPr>
        <p:spPr/>
        <p:txBody>
          <a:bodyPr/>
          <a:lstStyle/>
          <a:p>
            <a:fld id="{26B7C520-2851-4E49-BD39-9048479E1106}" type="slidenum">
              <a:rPr lang="en-GB" smtClean="0"/>
              <a:t>12</a:t>
            </a:fld>
            <a:endParaRPr lang="en-GB"/>
          </a:p>
        </p:txBody>
      </p:sp>
    </p:spTree>
    <p:extLst>
      <p:ext uri="{BB962C8B-B14F-4D97-AF65-F5344CB8AC3E}">
        <p14:creationId xmlns:p14="http://schemas.microsoft.com/office/powerpoint/2010/main" val="321685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Geshiyaro project is based in the Wolaita zone in southern Ethiopia, this zone is divided into two of the three intervention arms of the project: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will present data from our Arm 1 site, which receives community based treatment, alongside WaSH interventions delivered with behaviour change communication</a:t>
            </a:r>
          </a:p>
          <a:p>
            <a:pPr marL="0" lvl="0" indent="0">
              <a:lnSpc>
                <a:spcPct val="107000"/>
              </a:lnSpc>
              <a:buFont typeface="Calibri" panose="020F050202020403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Calibri" panose="020F050202020403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Arm 2 receives just community based treatment and Arm 3 (shown as the cluster on the right in a neighbouring zone) is our control</a:t>
            </a:r>
          </a:p>
          <a:p>
            <a:pPr marL="0" lvl="0" indent="0">
              <a:lnSpc>
                <a:spcPct val="107000"/>
              </a:lnSpc>
              <a:buFont typeface="Calibri" panose="020F050202020403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Calibri" panose="020F050202020403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subsample of the population in these sites are followed annually for parasitological mapping.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By implementing community-based treatment, we are aiming to avoid the two main pitfalls of SAC-based treatment.</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2</a:t>
            </a:fld>
            <a:endParaRPr lang="en-GB"/>
          </a:p>
        </p:txBody>
      </p:sp>
    </p:spTree>
    <p:extLst>
      <p:ext uri="{BB962C8B-B14F-4D97-AF65-F5344CB8AC3E}">
        <p14:creationId xmlns:p14="http://schemas.microsoft.com/office/powerpoint/2010/main" val="362302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being directly related to the age-prevalence distribution for STH and SCH species. Generally the majority of parasite burden is found in SAC, as such WHO recommends targeted treatment of this group. However the untreated adults act as a reservoir of infection, undoing the work of previous MDA rounds. MDA does not confer immunity and so avoiding reinfection is important.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Secondly, this treatment strategy only suits Ascaris and trichuris – as 70% of parasite burden is found in children. Conversely,  80% of hookworm burden is found in adults so only when employing community based treatment does the majority of parasite burden get treated!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3</a:t>
            </a:fld>
            <a:endParaRPr lang="en-GB"/>
          </a:p>
        </p:txBody>
      </p:sp>
    </p:spTree>
    <p:extLst>
      <p:ext uri="{BB962C8B-B14F-4D97-AF65-F5344CB8AC3E}">
        <p14:creationId xmlns:p14="http://schemas.microsoft.com/office/powerpoint/2010/main" val="18609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issues with SAC-based treatment have been flagged, modelled and reported across multiple groups and settings – and have come to the consensus that</a:t>
            </a:r>
          </a:p>
        </p:txBody>
      </p:sp>
      <p:sp>
        <p:nvSpPr>
          <p:cNvPr id="4" name="Slide Number Placeholder 3"/>
          <p:cNvSpPr>
            <a:spLocks noGrp="1"/>
          </p:cNvSpPr>
          <p:nvPr>
            <p:ph type="sldNum" sz="quarter" idx="5"/>
          </p:nvPr>
        </p:nvSpPr>
        <p:spPr/>
        <p:txBody>
          <a:bodyPr/>
          <a:lstStyle/>
          <a:p>
            <a:fld id="{26B7C520-2851-4E49-BD39-9048479E1106}" type="slidenum">
              <a:rPr lang="en-GB" smtClean="0"/>
              <a:t>4</a:t>
            </a:fld>
            <a:endParaRPr lang="en-GB"/>
          </a:p>
        </p:txBody>
      </p:sp>
    </p:spTree>
    <p:extLst>
      <p:ext uri="{BB962C8B-B14F-4D97-AF65-F5344CB8AC3E}">
        <p14:creationId xmlns:p14="http://schemas.microsoft.com/office/powerpoint/2010/main" val="6496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that exclusively using SBT will require infinite rounds of MDA, and transmission break wont be reached</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suggestion is, by widening the age groups receiving MDA, transmission break will have a chance of a look in.</a:t>
            </a:r>
          </a:p>
          <a:p>
            <a:r>
              <a:rPr lang="en-GB" dirty="0"/>
              <a:t>But is it possible?</a:t>
            </a:r>
          </a:p>
        </p:txBody>
      </p:sp>
      <p:sp>
        <p:nvSpPr>
          <p:cNvPr id="4" name="Slide Number Placeholder 3"/>
          <p:cNvSpPr>
            <a:spLocks noGrp="1"/>
          </p:cNvSpPr>
          <p:nvPr>
            <p:ph type="sldNum" sz="quarter" idx="5"/>
          </p:nvPr>
        </p:nvSpPr>
        <p:spPr/>
        <p:txBody>
          <a:bodyPr/>
          <a:lstStyle/>
          <a:p>
            <a:fld id="{26B7C520-2851-4E49-BD39-9048479E1106}" type="slidenum">
              <a:rPr lang="en-GB" smtClean="0"/>
              <a:t>5</a:t>
            </a:fld>
            <a:endParaRPr lang="en-GB"/>
          </a:p>
        </p:txBody>
      </p:sp>
    </p:spTree>
    <p:extLst>
      <p:ext uri="{BB962C8B-B14F-4D97-AF65-F5344CB8AC3E}">
        <p14:creationId xmlns:p14="http://schemas.microsoft.com/office/powerpoint/2010/main" val="262013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project is in its 4</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year of operation, and we now have three years of clean data to play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figure taken from our sentinel sites in Arm 1 and shows how individuals who swallowed treatment all three rounds of MDA have significantly reduced their intensity of infection, compared to those who partially or never swallowed treatment.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Although the blue line tells a story of success, the red and green highlight the issue of systematic non-treatment or partial treatment. Looking at individual behaviour across treatment rounds will be beneficial in defining these cohorts allowing us to find and reach them in the future. Luckily for us we have this data!</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6</a:t>
            </a:fld>
            <a:endParaRPr lang="en-GB"/>
          </a:p>
        </p:txBody>
      </p:sp>
    </p:spTree>
    <p:extLst>
      <p:ext uri="{BB962C8B-B14F-4D97-AF65-F5344CB8AC3E}">
        <p14:creationId xmlns:p14="http://schemas.microsoft.com/office/powerpoint/2010/main" val="354212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took a census at the start of the project in a sample of woredas highlighted here and recorded baseline demographics, access to WaSH, and parasite prevalence. This information is all tracked using biometric fingerprinting.</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Therefore anytime our data collectors contact an enrolled participant whether it be during sentinel site parasitological mapping or MDA, we can follow their data longitudinally. This is important for MDA monitoring and evaluation.</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7</a:t>
            </a:fld>
            <a:endParaRPr lang="en-GB"/>
          </a:p>
        </p:txBody>
      </p:sp>
    </p:spTree>
    <p:extLst>
      <p:ext uri="{BB962C8B-B14F-4D97-AF65-F5344CB8AC3E}">
        <p14:creationId xmlns:p14="http://schemas.microsoft.com/office/powerpoint/2010/main" val="84508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From the responses recorded at MDA using this biometric monitoring, we can divide our population into a) b)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From our census, we know who our eligible population is, and pulling our treatment data against this population we can see how the population passed along this flow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Turning MDA treatment behaviour into a conditional probability decision tree, we can look at the probability of swallowing treatment, against different demographic factors.</a:t>
            </a:r>
          </a:p>
          <a:p>
            <a:endParaRPr lang="en-GB" dirty="0"/>
          </a:p>
        </p:txBody>
      </p:sp>
      <p:sp>
        <p:nvSpPr>
          <p:cNvPr id="4" name="Slide Number Placeholder 3"/>
          <p:cNvSpPr>
            <a:spLocks noGrp="1"/>
          </p:cNvSpPr>
          <p:nvPr>
            <p:ph type="sldNum" sz="quarter" idx="5"/>
          </p:nvPr>
        </p:nvSpPr>
        <p:spPr/>
        <p:txBody>
          <a:bodyPr/>
          <a:lstStyle/>
          <a:p>
            <a:fld id="{26B7C520-2851-4E49-BD39-9048479E1106}" type="slidenum">
              <a:rPr lang="en-GB" smtClean="0"/>
              <a:t>8</a:t>
            </a:fld>
            <a:endParaRPr lang="en-GB"/>
          </a:p>
        </p:txBody>
      </p:sp>
    </p:spTree>
    <p:extLst>
      <p:ext uri="{BB962C8B-B14F-4D97-AF65-F5344CB8AC3E}">
        <p14:creationId xmlns:p14="http://schemas.microsoft.com/office/powerpoint/2010/main" val="102383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cs typeface="Times New Roman" panose="02020603050405020304" pitchFamily="18" charset="0"/>
              </a:rPr>
              <a:t>From here, we can then start to build a picture of the cohort at each part of the decision tree.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cs typeface="Times New Roman" panose="02020603050405020304" pitchFamily="18" charset="0"/>
              </a:rPr>
              <a:t>For example, individuals enrolled in our sentinel sites are on average more likely to swallow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cs typeface="Times New Roman" panose="02020603050405020304" pitchFamily="18" charset="0"/>
              </a:rPr>
              <a:t>The conditional probability of swallowing increases with 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cs typeface="Times New Roman" panose="02020603050405020304" pitchFamily="18" charset="0"/>
              </a:rPr>
              <a:t>Thankfully, the probability of swallowing ALB and PZQ has increased over time</a:t>
            </a:r>
          </a:p>
          <a:p>
            <a:endParaRPr lang="en-GB" sz="800" dirty="0"/>
          </a:p>
        </p:txBody>
      </p:sp>
      <p:sp>
        <p:nvSpPr>
          <p:cNvPr id="4" name="Slide Number Placeholder 3"/>
          <p:cNvSpPr>
            <a:spLocks noGrp="1"/>
          </p:cNvSpPr>
          <p:nvPr>
            <p:ph type="sldNum" sz="quarter" idx="5"/>
          </p:nvPr>
        </p:nvSpPr>
        <p:spPr/>
        <p:txBody>
          <a:bodyPr/>
          <a:lstStyle/>
          <a:p>
            <a:fld id="{26B7C520-2851-4E49-BD39-9048479E1106}" type="slidenum">
              <a:rPr lang="en-GB" smtClean="0"/>
              <a:t>9</a:t>
            </a:fld>
            <a:endParaRPr lang="en-GB"/>
          </a:p>
        </p:txBody>
      </p:sp>
    </p:spTree>
    <p:extLst>
      <p:ext uri="{BB962C8B-B14F-4D97-AF65-F5344CB8AC3E}">
        <p14:creationId xmlns:p14="http://schemas.microsoft.com/office/powerpoint/2010/main" val="321523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3B67-1E60-4EFA-8917-35B108DDC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2FBED4-A007-4702-BE20-2766016B7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B10D2B-F13D-42D8-BF44-3BDC9DDE5445}"/>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9CD6C910-7149-4E61-ACB5-BF4AE11B8E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2D257E-97C8-4A68-8FED-1BF5783EDADD}"/>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62626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A707-84A4-48B2-9D3F-D3710A2E13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DF8672-3512-46F1-8DBA-F78701963C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A7D60-61DE-4104-B819-EAC5C15293E3}"/>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502C2610-75C9-4FC1-AD74-B49EE9159B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5408DC-B9A6-42FC-9E36-86F162AC2036}"/>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120743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18E2E-87F1-4152-91AC-A5DFE255B8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FA5F22-0611-4A4B-8B8F-B999B92CFB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6B03B4-066E-4D0B-B883-737E0E3C1EF7}"/>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36853FF7-94F6-47BE-8143-D601E52B9C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3D3BD4-7A00-44F7-80C3-3D57F48E41D9}"/>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337534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E722-B2B0-41AF-9652-A5705137F4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AEDBB7-270E-4C78-97B1-6542AE20B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145D5C-4F7D-4722-A813-B3A8AB8F9D90}"/>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8DD13E92-03DB-4F06-B295-F5E9919D9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F6E24A-FB61-42D1-B931-632E18779522}"/>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351260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D038-F7C8-4340-B6E9-6D5E9BE8CA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D426E6-79DD-4D77-B7FD-B60C6749B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11D275-8CA2-4912-8110-B29AF228C42C}"/>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21CC2B2B-3B46-44D5-8EB9-E0D75BD7A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0EF5E8-E7FA-47F0-BC8C-762A95A191B7}"/>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51485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42AB-A33A-41CE-8F1F-3014D679A0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C0CF5A-F3D4-4406-81E3-B3525CDBB7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97015E-55C4-4AB1-A1B5-42F466614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01C2-4B92-48C3-8BA4-CAEF227E53F1}"/>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6" name="Footer Placeholder 5">
            <a:extLst>
              <a:ext uri="{FF2B5EF4-FFF2-40B4-BE49-F238E27FC236}">
                <a16:creationId xmlns:a16="http://schemas.microsoft.com/office/drawing/2014/main" id="{4BCD698A-E63B-4C49-8C0C-C307493512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0747FE-2F45-4CDD-BB84-A32F9DE6ACC7}"/>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100382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7D4-D974-4811-9317-B245E72081F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50598-EDB4-4364-ACE4-D7C42C767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29022A-7EBF-4B82-A621-F2F56DEFC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9FAADF-74B9-44C6-848C-BF1BBA62B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1F65C-2C64-483E-A88A-08F87D581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DDCA3D-CCAB-48AF-9E32-15802D8FB8BB}"/>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8" name="Footer Placeholder 7">
            <a:extLst>
              <a:ext uri="{FF2B5EF4-FFF2-40B4-BE49-F238E27FC236}">
                <a16:creationId xmlns:a16="http://schemas.microsoft.com/office/drawing/2014/main" id="{04DCAE50-6285-4B35-AF1E-1B02DDE615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2A336-DEF0-4487-B306-EB81252025CF}"/>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1222352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4042-EDD8-4536-82C0-574E22F091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D0A75B-FC84-4470-88DC-2188754B426D}"/>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4" name="Footer Placeholder 3">
            <a:extLst>
              <a:ext uri="{FF2B5EF4-FFF2-40B4-BE49-F238E27FC236}">
                <a16:creationId xmlns:a16="http://schemas.microsoft.com/office/drawing/2014/main" id="{EF480E53-6234-452E-A988-D55E0F61B4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5BD684-554A-448C-A2F5-4EEB2BBE1325}"/>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58767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378BC-E0EA-4E0C-81D0-CE7EA40A0579}"/>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3" name="Footer Placeholder 2">
            <a:extLst>
              <a:ext uri="{FF2B5EF4-FFF2-40B4-BE49-F238E27FC236}">
                <a16:creationId xmlns:a16="http://schemas.microsoft.com/office/drawing/2014/main" id="{2AD1E41B-D68E-423A-8188-F1FD2D76B2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6CA024-BE78-41B5-9308-0D32B2EF2A2F}"/>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156552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220C-1E8F-4C29-AB33-8BD5073A3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4FF8C2-DE31-408A-B33F-01EA1B87F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7BDE38-E7D1-417C-B208-640EBEF5A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5252E-C576-4A8C-800B-5BA2B7BCCFDB}"/>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6" name="Footer Placeholder 5">
            <a:extLst>
              <a:ext uri="{FF2B5EF4-FFF2-40B4-BE49-F238E27FC236}">
                <a16:creationId xmlns:a16="http://schemas.microsoft.com/office/drawing/2014/main" id="{BC962C91-0365-4D8F-816E-646A6AD636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BCE4FB-746D-4AD7-960D-5453FFBA6944}"/>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326015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D646-D7F2-47F5-AA75-4106B6B4D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FB6346-C0AE-4D49-8A17-FEA34F8DD2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3A8629-6950-4E29-B745-589F5EAF3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F8DDD-C70F-4003-8004-858195C2E007}"/>
              </a:ext>
            </a:extLst>
          </p:cNvPr>
          <p:cNvSpPr>
            <a:spLocks noGrp="1"/>
          </p:cNvSpPr>
          <p:nvPr>
            <p:ph type="dt" sz="half" idx="10"/>
          </p:nvPr>
        </p:nvSpPr>
        <p:spPr/>
        <p:txBody>
          <a:bodyPr/>
          <a:lstStyle/>
          <a:p>
            <a:fld id="{116AEA28-FADA-4657-A310-B129E89AC8C2}" type="datetimeFigureOut">
              <a:rPr lang="en-GB" smtClean="0"/>
              <a:t>06/04/2022</a:t>
            </a:fld>
            <a:endParaRPr lang="en-GB"/>
          </a:p>
        </p:txBody>
      </p:sp>
      <p:sp>
        <p:nvSpPr>
          <p:cNvPr id="6" name="Footer Placeholder 5">
            <a:extLst>
              <a:ext uri="{FF2B5EF4-FFF2-40B4-BE49-F238E27FC236}">
                <a16:creationId xmlns:a16="http://schemas.microsoft.com/office/drawing/2014/main" id="{5E33DDA8-7E42-4DBB-936B-6C63994FA7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59BBC1-0EFB-46F2-867D-6C3E2F252176}"/>
              </a:ext>
            </a:extLst>
          </p:cNvPr>
          <p:cNvSpPr>
            <a:spLocks noGrp="1"/>
          </p:cNvSpPr>
          <p:nvPr>
            <p:ph type="sldNum" sz="quarter" idx="12"/>
          </p:nvPr>
        </p:nvSpPr>
        <p:spPr/>
        <p:txBody>
          <a:bodyPr/>
          <a:lstStyle/>
          <a:p>
            <a:fld id="{371F1860-C5B0-4C54-B6C5-38D3FBE473C7}" type="slidenum">
              <a:rPr lang="en-GB" smtClean="0"/>
              <a:t>‹#›</a:t>
            </a:fld>
            <a:endParaRPr lang="en-GB"/>
          </a:p>
        </p:txBody>
      </p:sp>
    </p:spTree>
    <p:extLst>
      <p:ext uri="{BB962C8B-B14F-4D97-AF65-F5344CB8AC3E}">
        <p14:creationId xmlns:p14="http://schemas.microsoft.com/office/powerpoint/2010/main" val="350791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BC4C21-4FF3-414D-A2D0-AA67E649C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E91362-2FBE-4262-8BE4-41852E757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4201EF-9E6B-4E00-B183-5BA20F7C0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AEA28-FADA-4657-A310-B129E89AC8C2}" type="datetimeFigureOut">
              <a:rPr lang="en-GB" smtClean="0"/>
              <a:t>06/04/2022</a:t>
            </a:fld>
            <a:endParaRPr lang="en-GB"/>
          </a:p>
        </p:txBody>
      </p:sp>
      <p:sp>
        <p:nvSpPr>
          <p:cNvPr id="5" name="Footer Placeholder 4">
            <a:extLst>
              <a:ext uri="{FF2B5EF4-FFF2-40B4-BE49-F238E27FC236}">
                <a16:creationId xmlns:a16="http://schemas.microsoft.com/office/drawing/2014/main" id="{C072E58E-3E78-4D88-B7F5-C141CCEEA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402CDD-C9BA-464F-8B97-B19362665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F1860-C5B0-4C54-B6C5-38D3FBE473C7}" type="slidenum">
              <a:rPr lang="en-GB" smtClean="0"/>
              <a:t>‹#›</a:t>
            </a:fld>
            <a:endParaRPr lang="en-GB"/>
          </a:p>
        </p:txBody>
      </p:sp>
    </p:spTree>
    <p:extLst>
      <p:ext uri="{BB962C8B-B14F-4D97-AF65-F5344CB8AC3E}">
        <p14:creationId xmlns:p14="http://schemas.microsoft.com/office/powerpoint/2010/main" val="1667234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0.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8.jpeg"/><Relationship Id="rId4" Type="http://schemas.openxmlformats.org/officeDocument/2006/relationships/image" Target="../media/image1.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jpeg"/><Relationship Id="rId5" Type="http://schemas.openxmlformats.org/officeDocument/2006/relationships/image" Target="../media/image12.png"/><Relationship Id="rId10" Type="http://schemas.openxmlformats.org/officeDocument/2006/relationships/image" Target="../media/image2.jpeg"/><Relationship Id="rId4" Type="http://schemas.openxmlformats.org/officeDocument/2006/relationships/image" Target="../media/image11.jpeg"/><Relationship Id="rId9" Type="http://schemas.openxmlformats.org/officeDocument/2006/relationships/image" Target="../media/image1.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19.jpeg"/><Relationship Id="rId5" Type="http://schemas.openxmlformats.org/officeDocument/2006/relationships/image" Target="../media/image2.jpeg"/><Relationship Id="rId10" Type="http://schemas.openxmlformats.org/officeDocument/2006/relationships/image" Target="../media/image18.jpeg"/><Relationship Id="rId4" Type="http://schemas.openxmlformats.org/officeDocument/2006/relationships/image" Target="../media/image1.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A9F4-D612-44DB-B638-E51D28A27CFA}"/>
              </a:ext>
            </a:extLst>
          </p:cNvPr>
          <p:cNvSpPr>
            <a:spLocks noGrp="1"/>
          </p:cNvSpPr>
          <p:nvPr>
            <p:ph type="ctrTitle"/>
          </p:nvPr>
        </p:nvSpPr>
        <p:spPr>
          <a:xfrm>
            <a:off x="1524000" y="1600200"/>
            <a:ext cx="9144000" cy="2387600"/>
          </a:xfrm>
        </p:spPr>
        <p:txBody>
          <a:bodyPr>
            <a:normAutofit/>
          </a:bodyPr>
          <a:lstStyle/>
          <a:p>
            <a:r>
              <a:rPr lang="en-GB" dirty="0"/>
              <a:t>The early </a:t>
            </a:r>
            <a:r>
              <a:rPr lang="en-GB" dirty="0" err="1"/>
              <a:t>BiRD</a:t>
            </a:r>
            <a:br>
              <a:rPr lang="en-GB" dirty="0"/>
            </a:br>
            <a:r>
              <a:rPr lang="en-GB" sz="2000" dirty="0"/>
              <a:t>(Biannual Rounds of Drugs)</a:t>
            </a:r>
            <a:br>
              <a:rPr lang="en-GB" dirty="0"/>
            </a:br>
            <a:r>
              <a:rPr lang="en-GB" dirty="0"/>
              <a:t>gets the worm(s)</a:t>
            </a:r>
          </a:p>
        </p:txBody>
      </p:sp>
      <p:sp>
        <p:nvSpPr>
          <p:cNvPr id="3" name="Subtitle 2">
            <a:extLst>
              <a:ext uri="{FF2B5EF4-FFF2-40B4-BE49-F238E27FC236}">
                <a16:creationId xmlns:a16="http://schemas.microsoft.com/office/drawing/2014/main" id="{69542017-D875-4DC3-802F-B3AC0AEA5C51}"/>
              </a:ext>
            </a:extLst>
          </p:cNvPr>
          <p:cNvSpPr>
            <a:spLocks noGrp="1"/>
          </p:cNvSpPr>
          <p:nvPr>
            <p:ph type="subTitle" idx="1"/>
          </p:nvPr>
        </p:nvSpPr>
        <p:spPr>
          <a:xfrm>
            <a:off x="1524000" y="4461164"/>
            <a:ext cx="9144000" cy="796636"/>
          </a:xfrm>
        </p:spPr>
        <p:txBody>
          <a:bodyPr/>
          <a:lstStyle/>
          <a:p>
            <a:r>
              <a:rPr lang="en-GB" dirty="0"/>
              <a:t>The Geshiyaro Project: control programme in southern Ethiopia defining the endgame for STH and SCH control</a:t>
            </a:r>
          </a:p>
        </p:txBody>
      </p:sp>
      <p:pic>
        <p:nvPicPr>
          <p:cNvPr id="5" name="Picture 6">
            <a:extLst>
              <a:ext uri="{FF2B5EF4-FFF2-40B4-BE49-F238E27FC236}">
                <a16:creationId xmlns:a16="http://schemas.microsoft.com/office/drawing/2014/main" id="{746B1A51-3BFE-47ED-8332-E2286C035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ederal Ministry of Health of Ethiopia | Guttmacher Institute">
            <a:extLst>
              <a:ext uri="{FF2B5EF4-FFF2-40B4-BE49-F238E27FC236}">
                <a16:creationId xmlns:a16="http://schemas.microsoft.com/office/drawing/2014/main" id="{61F61B01-98EC-49DC-A84F-9B4D5D479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2BE00CE8-B85B-4DC4-9E55-FA2A9AA5E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ildren's Investment Fund Foundation (CIFF) | eftec">
            <a:extLst>
              <a:ext uri="{FF2B5EF4-FFF2-40B4-BE49-F238E27FC236}">
                <a16:creationId xmlns:a16="http://schemas.microsoft.com/office/drawing/2014/main" id="{CBB68E3C-F981-4352-B536-D2AB824C0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A02EA6C-59B4-4F2A-BD55-861E85C0AC39}"/>
              </a:ext>
            </a:extLst>
          </p:cNvPr>
          <p:cNvPicPr>
            <a:picLocks noChangeAspect="1"/>
          </p:cNvPicPr>
          <p:nvPr/>
        </p:nvPicPr>
        <p:blipFill rotWithShape="1">
          <a:blip r:embed="rId7"/>
          <a:srcRect t="15676" b="12923"/>
          <a:stretch/>
        </p:blipFill>
        <p:spPr>
          <a:xfrm>
            <a:off x="2744586" y="6345895"/>
            <a:ext cx="1686796" cy="407692"/>
          </a:xfrm>
          <a:prstGeom prst="rect">
            <a:avLst/>
          </a:prstGeom>
        </p:spPr>
      </p:pic>
      <p:pic>
        <p:nvPicPr>
          <p:cNvPr id="10" name="Picture 18" descr="Simprints - Wikipedia">
            <a:extLst>
              <a:ext uri="{FF2B5EF4-FFF2-40B4-BE49-F238E27FC236}">
                <a16:creationId xmlns:a16="http://schemas.microsoft.com/office/drawing/2014/main" id="{4E9FB695-E1A6-4AD4-B87D-04CECF9EC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1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CAE8-1DBF-4D41-82D9-E141C8B8C940}"/>
              </a:ext>
            </a:extLst>
          </p:cNvPr>
          <p:cNvSpPr>
            <a:spLocks noGrp="1"/>
          </p:cNvSpPr>
          <p:nvPr>
            <p:ph type="title"/>
          </p:nvPr>
        </p:nvSpPr>
        <p:spPr/>
        <p:txBody>
          <a:bodyPr/>
          <a:lstStyle/>
          <a:p>
            <a:r>
              <a:rPr lang="en-GB" dirty="0"/>
              <a:t>Compliance over three rounds of MDA</a:t>
            </a:r>
          </a:p>
        </p:txBody>
      </p:sp>
      <p:pic>
        <p:nvPicPr>
          <p:cNvPr id="4" name="Picture 3">
            <a:extLst>
              <a:ext uri="{FF2B5EF4-FFF2-40B4-BE49-F238E27FC236}">
                <a16:creationId xmlns:a16="http://schemas.microsoft.com/office/drawing/2014/main" id="{E471142A-717A-439B-9BD6-F59503211CF6}"/>
              </a:ext>
            </a:extLst>
          </p:cNvPr>
          <p:cNvPicPr>
            <a:picLocks noChangeAspect="1"/>
          </p:cNvPicPr>
          <p:nvPr/>
        </p:nvPicPr>
        <p:blipFill>
          <a:blip r:embed="rId3"/>
          <a:stretch>
            <a:fillRect/>
          </a:stretch>
        </p:blipFill>
        <p:spPr>
          <a:xfrm>
            <a:off x="4439377" y="1690688"/>
            <a:ext cx="3313246" cy="1011902"/>
          </a:xfrm>
          <a:prstGeom prst="rect">
            <a:avLst/>
          </a:prstGeom>
        </p:spPr>
      </p:pic>
      <p:pic>
        <p:nvPicPr>
          <p:cNvPr id="8" name="Picture 7">
            <a:extLst>
              <a:ext uri="{FF2B5EF4-FFF2-40B4-BE49-F238E27FC236}">
                <a16:creationId xmlns:a16="http://schemas.microsoft.com/office/drawing/2014/main" id="{14EDDFF9-587D-4D37-B21E-D68D48083589}"/>
              </a:ext>
            </a:extLst>
          </p:cNvPr>
          <p:cNvPicPr>
            <a:picLocks noChangeAspect="1"/>
          </p:cNvPicPr>
          <p:nvPr/>
        </p:nvPicPr>
        <p:blipFill rotWithShape="1">
          <a:blip r:embed="rId3"/>
          <a:srcRect l="38376" t="29804" r="40187"/>
          <a:stretch/>
        </p:blipFill>
        <p:spPr>
          <a:xfrm>
            <a:off x="1629460" y="2434646"/>
            <a:ext cx="902896" cy="943451"/>
          </a:xfrm>
          <a:prstGeom prst="rect">
            <a:avLst/>
          </a:prstGeom>
        </p:spPr>
      </p:pic>
      <p:pic>
        <p:nvPicPr>
          <p:cNvPr id="9" name="Picture 8">
            <a:extLst>
              <a:ext uri="{FF2B5EF4-FFF2-40B4-BE49-F238E27FC236}">
                <a16:creationId xmlns:a16="http://schemas.microsoft.com/office/drawing/2014/main" id="{07E46149-DD73-473D-B866-3E4881089134}"/>
              </a:ext>
            </a:extLst>
          </p:cNvPr>
          <p:cNvPicPr>
            <a:picLocks noChangeAspect="1"/>
          </p:cNvPicPr>
          <p:nvPr/>
        </p:nvPicPr>
        <p:blipFill rotWithShape="1">
          <a:blip r:embed="rId3"/>
          <a:srcRect l="59013"/>
          <a:stretch/>
        </p:blipFill>
        <p:spPr>
          <a:xfrm>
            <a:off x="9088719" y="2484065"/>
            <a:ext cx="1497571" cy="1115909"/>
          </a:xfrm>
          <a:prstGeom prst="rect">
            <a:avLst/>
          </a:prstGeom>
        </p:spPr>
      </p:pic>
      <p:grpSp>
        <p:nvGrpSpPr>
          <p:cNvPr id="23" name="Group 22">
            <a:extLst>
              <a:ext uri="{FF2B5EF4-FFF2-40B4-BE49-F238E27FC236}">
                <a16:creationId xmlns:a16="http://schemas.microsoft.com/office/drawing/2014/main" id="{7B358A44-AD17-4621-A596-0B6D95521382}"/>
              </a:ext>
            </a:extLst>
          </p:cNvPr>
          <p:cNvGrpSpPr/>
          <p:nvPr/>
        </p:nvGrpSpPr>
        <p:grpSpPr>
          <a:xfrm>
            <a:off x="3506297" y="2041787"/>
            <a:ext cx="5750712" cy="1098839"/>
            <a:chOff x="3108152" y="2041787"/>
            <a:chExt cx="5750712" cy="1098839"/>
          </a:xfrm>
        </p:grpSpPr>
        <p:cxnSp>
          <p:nvCxnSpPr>
            <p:cNvPr id="7" name="Straight Arrow Connector 6">
              <a:extLst>
                <a:ext uri="{FF2B5EF4-FFF2-40B4-BE49-F238E27FC236}">
                  <a16:creationId xmlns:a16="http://schemas.microsoft.com/office/drawing/2014/main" id="{04797226-F88A-42A6-9705-55AC3858A605}"/>
                </a:ext>
              </a:extLst>
            </p:cNvPr>
            <p:cNvCxnSpPr>
              <a:cxnSpLocks/>
            </p:cNvCxnSpPr>
            <p:nvPr/>
          </p:nvCxnSpPr>
          <p:spPr>
            <a:xfrm>
              <a:off x="7694195" y="2041787"/>
              <a:ext cx="1164669" cy="495196"/>
            </a:xfrm>
            <a:prstGeom prst="straightConnector1">
              <a:avLst/>
            </a:prstGeom>
            <a:ln w="28575">
              <a:solidFill>
                <a:srgbClr val="00B0F0"/>
              </a:solidFill>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93406289-F7EA-41C2-81A5-4E850B31C8AA}"/>
                </a:ext>
              </a:extLst>
            </p:cNvPr>
            <p:cNvCxnSpPr>
              <a:cxnSpLocks/>
              <a:stCxn id="38" idx="1"/>
            </p:cNvCxnSpPr>
            <p:nvPr/>
          </p:nvCxnSpPr>
          <p:spPr>
            <a:xfrm flipH="1">
              <a:off x="3108152" y="2319843"/>
              <a:ext cx="2019603" cy="820783"/>
            </a:xfrm>
            <a:prstGeom prst="straightConnector1">
              <a:avLst/>
            </a:prstGeom>
            <a:ln w="28575">
              <a:solidFill>
                <a:srgbClr val="00B0F0"/>
              </a:solidFill>
              <a:tailEnd type="triangle"/>
            </a:ln>
          </p:spPr>
          <p:style>
            <a:lnRef idx="3">
              <a:schemeClr val="accent5"/>
            </a:lnRef>
            <a:fillRef idx="0">
              <a:schemeClr val="accent5"/>
            </a:fillRef>
            <a:effectRef idx="2">
              <a:schemeClr val="accent5"/>
            </a:effectRef>
            <a:fontRef idx="minor">
              <a:schemeClr val="tx1"/>
            </a:fontRef>
          </p:style>
        </p:cxnSp>
      </p:grpSp>
      <p:cxnSp>
        <p:nvCxnSpPr>
          <p:cNvPr id="18" name="Straight Connector 17">
            <a:extLst>
              <a:ext uri="{FF2B5EF4-FFF2-40B4-BE49-F238E27FC236}">
                <a16:creationId xmlns:a16="http://schemas.microsoft.com/office/drawing/2014/main" id="{0CDD079C-EABE-47C3-ADBD-E3CE50FFCBD6}"/>
              </a:ext>
            </a:extLst>
          </p:cNvPr>
          <p:cNvCxnSpPr>
            <a:cxnSpLocks/>
          </p:cNvCxnSpPr>
          <p:nvPr/>
        </p:nvCxnSpPr>
        <p:spPr>
          <a:xfrm>
            <a:off x="1306084" y="2948997"/>
            <a:ext cx="1611156" cy="0"/>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D79F07-23D8-445D-90D0-8C8B7FC5A983}"/>
              </a:ext>
            </a:extLst>
          </p:cNvPr>
          <p:cNvCxnSpPr>
            <a:cxnSpLocks/>
          </p:cNvCxnSpPr>
          <p:nvPr/>
        </p:nvCxnSpPr>
        <p:spPr>
          <a:xfrm flipV="1">
            <a:off x="8685703" y="2712665"/>
            <a:ext cx="2228733" cy="427961"/>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49FC073-DB6D-426F-ABAD-6478A2ECF6BF}"/>
              </a:ext>
            </a:extLst>
          </p:cNvPr>
          <p:cNvSpPr txBox="1"/>
          <p:nvPr/>
        </p:nvSpPr>
        <p:spPr>
          <a:xfrm>
            <a:off x="580217" y="3378097"/>
            <a:ext cx="2926080" cy="646331"/>
          </a:xfrm>
          <a:prstGeom prst="rect">
            <a:avLst/>
          </a:prstGeom>
          <a:noFill/>
        </p:spPr>
        <p:txBody>
          <a:bodyPr wrap="square" rtlCol="0">
            <a:spAutoFit/>
          </a:bodyPr>
          <a:lstStyle/>
          <a:p>
            <a:pPr algn="ctr"/>
            <a:r>
              <a:rPr lang="en-GB" dirty="0"/>
              <a:t>Contacted</a:t>
            </a:r>
          </a:p>
          <a:p>
            <a:pPr algn="ctr"/>
            <a:r>
              <a:rPr lang="en-GB" dirty="0"/>
              <a:t>vs. not contacted</a:t>
            </a:r>
          </a:p>
        </p:txBody>
      </p:sp>
      <p:sp>
        <p:nvSpPr>
          <p:cNvPr id="26" name="TextBox 25">
            <a:extLst>
              <a:ext uri="{FF2B5EF4-FFF2-40B4-BE49-F238E27FC236}">
                <a16:creationId xmlns:a16="http://schemas.microsoft.com/office/drawing/2014/main" id="{5722042F-51B4-42CC-874B-8BFB210D54CC}"/>
              </a:ext>
            </a:extLst>
          </p:cNvPr>
          <p:cNvSpPr txBox="1"/>
          <p:nvPr/>
        </p:nvSpPr>
        <p:spPr>
          <a:xfrm>
            <a:off x="7230653" y="3383278"/>
            <a:ext cx="4598670" cy="646331"/>
          </a:xfrm>
          <a:prstGeom prst="rect">
            <a:avLst/>
          </a:prstGeom>
          <a:noFill/>
        </p:spPr>
        <p:txBody>
          <a:bodyPr wrap="square" rtlCol="0">
            <a:spAutoFit/>
          </a:bodyPr>
          <a:lstStyle/>
          <a:p>
            <a:pPr algn="ctr"/>
            <a:r>
              <a:rPr lang="en-GB" dirty="0"/>
              <a:t>Contacted, accepted and swallowed treatment vs. contacted and refused</a:t>
            </a:r>
          </a:p>
        </p:txBody>
      </p:sp>
      <p:sp>
        <p:nvSpPr>
          <p:cNvPr id="38" name="Rectangle 37">
            <a:extLst>
              <a:ext uri="{FF2B5EF4-FFF2-40B4-BE49-F238E27FC236}">
                <a16:creationId xmlns:a16="http://schemas.microsoft.com/office/drawing/2014/main" id="{497AF9E0-8CAF-4A4C-86B8-EE085A1E0A46}"/>
              </a:ext>
            </a:extLst>
          </p:cNvPr>
          <p:cNvSpPr/>
          <p:nvPr/>
        </p:nvSpPr>
        <p:spPr>
          <a:xfrm>
            <a:off x="5525900" y="1690688"/>
            <a:ext cx="1062054" cy="125830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227E2D0-E683-440E-93FD-3650BC5CF813}"/>
              </a:ext>
            </a:extLst>
          </p:cNvPr>
          <p:cNvSpPr/>
          <p:nvPr/>
        </p:nvSpPr>
        <p:spPr>
          <a:xfrm>
            <a:off x="6264433" y="1553431"/>
            <a:ext cx="1827907" cy="111590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1109799C-B5A5-482E-A23E-672D281F213D}"/>
              </a:ext>
            </a:extLst>
          </p:cNvPr>
          <p:cNvGrpSpPr/>
          <p:nvPr/>
        </p:nvGrpSpPr>
        <p:grpSpPr>
          <a:xfrm>
            <a:off x="750152" y="4961427"/>
            <a:ext cx="2607137" cy="1164055"/>
            <a:chOff x="730300" y="5200983"/>
            <a:chExt cx="2607137" cy="1164055"/>
          </a:xfrm>
        </p:grpSpPr>
        <p:pic>
          <p:nvPicPr>
            <p:cNvPr id="48" name="Graphic 47" descr="Child with balloon outline">
              <a:extLst>
                <a:ext uri="{FF2B5EF4-FFF2-40B4-BE49-F238E27FC236}">
                  <a16:creationId xmlns:a16="http://schemas.microsoft.com/office/drawing/2014/main" id="{3CA8573C-7A3C-4567-9C35-7AF9103B73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300" y="5254637"/>
              <a:ext cx="914400" cy="914400"/>
            </a:xfrm>
            <a:prstGeom prst="rect">
              <a:avLst/>
            </a:prstGeom>
          </p:spPr>
        </p:pic>
        <p:pic>
          <p:nvPicPr>
            <p:cNvPr id="50" name="Graphic 49" descr="Man and woman outline">
              <a:extLst>
                <a:ext uri="{FF2B5EF4-FFF2-40B4-BE49-F238E27FC236}">
                  <a16:creationId xmlns:a16="http://schemas.microsoft.com/office/drawing/2014/main" id="{3D25A98B-9D99-4501-8764-0FB225CCBB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6057" y="5254637"/>
              <a:ext cx="914400" cy="914400"/>
            </a:xfrm>
            <a:prstGeom prst="rect">
              <a:avLst/>
            </a:prstGeom>
          </p:spPr>
        </p:pic>
        <p:pic>
          <p:nvPicPr>
            <p:cNvPr id="52" name="Graphic 51" descr="Woman with cane outline">
              <a:extLst>
                <a:ext uri="{FF2B5EF4-FFF2-40B4-BE49-F238E27FC236}">
                  <a16:creationId xmlns:a16="http://schemas.microsoft.com/office/drawing/2014/main" id="{F7C19D07-D407-4D90-821F-1E98A18366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3037" y="5254637"/>
              <a:ext cx="914400" cy="914400"/>
            </a:xfrm>
            <a:prstGeom prst="rect">
              <a:avLst/>
            </a:prstGeom>
          </p:spPr>
        </p:pic>
        <p:cxnSp>
          <p:nvCxnSpPr>
            <p:cNvPr id="53" name="Straight Arrow Connector 52">
              <a:extLst>
                <a:ext uri="{FF2B5EF4-FFF2-40B4-BE49-F238E27FC236}">
                  <a16:creationId xmlns:a16="http://schemas.microsoft.com/office/drawing/2014/main" id="{E209304A-6DCE-4E5F-849C-5C3509A83CF7}"/>
                </a:ext>
              </a:extLst>
            </p:cNvPr>
            <p:cNvCxnSpPr>
              <a:cxnSpLocks/>
            </p:cNvCxnSpPr>
            <p:nvPr/>
          </p:nvCxnSpPr>
          <p:spPr>
            <a:xfrm flipV="1">
              <a:off x="1143282" y="5200983"/>
              <a:ext cx="1747165" cy="1164055"/>
            </a:xfrm>
            <a:prstGeom prst="straightConnector1">
              <a:avLst/>
            </a:prstGeom>
            <a:ln w="28575">
              <a:solidFill>
                <a:srgbClr val="00B0F0"/>
              </a:solidFill>
              <a:tailEnd type="triangle"/>
            </a:ln>
          </p:spPr>
          <p:style>
            <a:lnRef idx="3">
              <a:schemeClr val="accent5"/>
            </a:lnRef>
            <a:fillRef idx="0">
              <a:schemeClr val="accent5"/>
            </a:fillRef>
            <a:effectRef idx="2">
              <a:schemeClr val="accent5"/>
            </a:effectRef>
            <a:fontRef idx="minor">
              <a:schemeClr val="tx1"/>
            </a:fontRef>
          </p:style>
        </p:cxnSp>
      </p:grpSp>
      <p:grpSp>
        <p:nvGrpSpPr>
          <p:cNvPr id="71" name="Group 70">
            <a:extLst>
              <a:ext uri="{FF2B5EF4-FFF2-40B4-BE49-F238E27FC236}">
                <a16:creationId xmlns:a16="http://schemas.microsoft.com/office/drawing/2014/main" id="{38C95A96-EE51-45C4-93FE-ED82D369BAD3}"/>
              </a:ext>
            </a:extLst>
          </p:cNvPr>
          <p:cNvGrpSpPr/>
          <p:nvPr/>
        </p:nvGrpSpPr>
        <p:grpSpPr>
          <a:xfrm>
            <a:off x="8485663" y="4982169"/>
            <a:ext cx="2607137" cy="1143313"/>
            <a:chOff x="8465811" y="4951329"/>
            <a:chExt cx="2607137" cy="1143313"/>
          </a:xfrm>
        </p:grpSpPr>
        <p:pic>
          <p:nvPicPr>
            <p:cNvPr id="55" name="Graphic 54" descr="Child with balloon outline">
              <a:extLst>
                <a:ext uri="{FF2B5EF4-FFF2-40B4-BE49-F238E27FC236}">
                  <a16:creationId xmlns:a16="http://schemas.microsoft.com/office/drawing/2014/main" id="{969EDD0E-D02C-44DD-B253-27BD0552D3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65811" y="5180242"/>
              <a:ext cx="914400" cy="914400"/>
            </a:xfrm>
            <a:prstGeom prst="rect">
              <a:avLst/>
            </a:prstGeom>
          </p:spPr>
        </p:pic>
        <p:pic>
          <p:nvPicPr>
            <p:cNvPr id="56" name="Graphic 55" descr="Man and woman outline">
              <a:extLst>
                <a:ext uri="{FF2B5EF4-FFF2-40B4-BE49-F238E27FC236}">
                  <a16:creationId xmlns:a16="http://schemas.microsoft.com/office/drawing/2014/main" id="{E386026C-8990-4BF9-8801-D0E6369DA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21568" y="5180242"/>
              <a:ext cx="914400" cy="914400"/>
            </a:xfrm>
            <a:prstGeom prst="rect">
              <a:avLst/>
            </a:prstGeom>
          </p:spPr>
        </p:pic>
        <p:pic>
          <p:nvPicPr>
            <p:cNvPr id="57" name="Graphic 56" descr="Woman with cane outline">
              <a:extLst>
                <a:ext uri="{FF2B5EF4-FFF2-40B4-BE49-F238E27FC236}">
                  <a16:creationId xmlns:a16="http://schemas.microsoft.com/office/drawing/2014/main" id="{A4D0C667-5699-444B-A165-A8F8100E0C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58548" y="5180242"/>
              <a:ext cx="914400" cy="914400"/>
            </a:xfrm>
            <a:prstGeom prst="rect">
              <a:avLst/>
            </a:prstGeom>
          </p:spPr>
        </p:pic>
        <p:cxnSp>
          <p:nvCxnSpPr>
            <p:cNvPr id="58" name="Straight Arrow Connector 57">
              <a:extLst>
                <a:ext uri="{FF2B5EF4-FFF2-40B4-BE49-F238E27FC236}">
                  <a16:creationId xmlns:a16="http://schemas.microsoft.com/office/drawing/2014/main" id="{31DDE590-29BE-4876-83E6-FC9AD3B5D48E}"/>
                </a:ext>
              </a:extLst>
            </p:cNvPr>
            <p:cNvCxnSpPr>
              <a:cxnSpLocks/>
            </p:cNvCxnSpPr>
            <p:nvPr/>
          </p:nvCxnSpPr>
          <p:spPr>
            <a:xfrm flipV="1">
              <a:off x="8685703" y="4951329"/>
              <a:ext cx="2025383" cy="706854"/>
            </a:xfrm>
            <a:prstGeom prst="straightConnector1">
              <a:avLst/>
            </a:prstGeom>
            <a:ln w="28575">
              <a:solidFill>
                <a:srgbClr val="00B0F0"/>
              </a:solidFill>
              <a:tailEnd type="triangle"/>
            </a:ln>
          </p:spPr>
          <p:style>
            <a:lnRef idx="3">
              <a:schemeClr val="accent5"/>
            </a:lnRef>
            <a:fillRef idx="0">
              <a:schemeClr val="accent5"/>
            </a:fillRef>
            <a:effectRef idx="2">
              <a:schemeClr val="accent5"/>
            </a:effectRef>
            <a:fontRef idx="minor">
              <a:schemeClr val="tx1"/>
            </a:fontRef>
          </p:style>
        </p:cxnSp>
      </p:grpSp>
      <p:grpSp>
        <p:nvGrpSpPr>
          <p:cNvPr id="69" name="Group 68">
            <a:extLst>
              <a:ext uri="{FF2B5EF4-FFF2-40B4-BE49-F238E27FC236}">
                <a16:creationId xmlns:a16="http://schemas.microsoft.com/office/drawing/2014/main" id="{07A660F2-4462-4B3F-B3DF-B0E074E11255}"/>
              </a:ext>
            </a:extLst>
          </p:cNvPr>
          <p:cNvGrpSpPr/>
          <p:nvPr/>
        </p:nvGrpSpPr>
        <p:grpSpPr>
          <a:xfrm>
            <a:off x="987002" y="5030148"/>
            <a:ext cx="2249320" cy="914400"/>
            <a:chOff x="4696945" y="5254637"/>
            <a:chExt cx="2249320" cy="914400"/>
          </a:xfrm>
        </p:grpSpPr>
        <p:pic>
          <p:nvPicPr>
            <p:cNvPr id="44" name="Graphic 43" descr="City outline">
              <a:extLst>
                <a:ext uri="{FF2B5EF4-FFF2-40B4-BE49-F238E27FC236}">
                  <a16:creationId xmlns:a16="http://schemas.microsoft.com/office/drawing/2014/main" id="{ED7EDDC6-D9D1-4C8C-B48B-5545BF42AB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6983" y="5254637"/>
              <a:ext cx="914400" cy="914400"/>
            </a:xfrm>
            <a:prstGeom prst="rect">
              <a:avLst/>
            </a:prstGeom>
          </p:spPr>
        </p:pic>
        <p:pic>
          <p:nvPicPr>
            <p:cNvPr id="46" name="Graphic 45" descr="Hill scene outline">
              <a:extLst>
                <a:ext uri="{FF2B5EF4-FFF2-40B4-BE49-F238E27FC236}">
                  <a16:creationId xmlns:a16="http://schemas.microsoft.com/office/drawing/2014/main" id="{2BC21383-6C4A-41EC-81D2-D38F1945F4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31865" y="5254637"/>
              <a:ext cx="914400" cy="914400"/>
            </a:xfrm>
            <a:prstGeom prst="rect">
              <a:avLst/>
            </a:prstGeom>
          </p:spPr>
        </p:pic>
        <p:cxnSp>
          <p:nvCxnSpPr>
            <p:cNvPr id="60" name="Straight Arrow Connector 59">
              <a:extLst>
                <a:ext uri="{FF2B5EF4-FFF2-40B4-BE49-F238E27FC236}">
                  <a16:creationId xmlns:a16="http://schemas.microsoft.com/office/drawing/2014/main" id="{ECA81D2E-695D-4BF4-A15B-7E967776F8FB}"/>
                </a:ext>
              </a:extLst>
            </p:cNvPr>
            <p:cNvCxnSpPr>
              <a:cxnSpLocks/>
            </p:cNvCxnSpPr>
            <p:nvPr/>
          </p:nvCxnSpPr>
          <p:spPr>
            <a:xfrm>
              <a:off x="4696945" y="5423258"/>
              <a:ext cx="0" cy="745779"/>
            </a:xfrm>
            <a:prstGeom prst="straightConnector1">
              <a:avLst/>
            </a:prstGeom>
            <a:ln w="28575">
              <a:solidFill>
                <a:srgbClr val="C00000"/>
              </a:solidFill>
              <a:tailEnd type="triangle"/>
            </a:ln>
          </p:spPr>
          <p:style>
            <a:lnRef idx="3">
              <a:schemeClr val="accent5"/>
            </a:lnRef>
            <a:fillRef idx="0">
              <a:schemeClr val="accent5"/>
            </a:fillRef>
            <a:effectRef idx="2">
              <a:schemeClr val="accent5"/>
            </a:effectRef>
            <a:fontRef idx="minor">
              <a:schemeClr val="tx1"/>
            </a:fontRef>
          </p:style>
        </p:cxnSp>
        <p:cxnSp>
          <p:nvCxnSpPr>
            <p:cNvPr id="62" name="Straight Arrow Connector 61">
              <a:extLst>
                <a:ext uri="{FF2B5EF4-FFF2-40B4-BE49-F238E27FC236}">
                  <a16:creationId xmlns:a16="http://schemas.microsoft.com/office/drawing/2014/main" id="{7FF98858-9D2A-4568-BB42-438E5FEADA66}"/>
                </a:ext>
              </a:extLst>
            </p:cNvPr>
            <p:cNvCxnSpPr>
              <a:cxnSpLocks/>
            </p:cNvCxnSpPr>
            <p:nvPr/>
          </p:nvCxnSpPr>
          <p:spPr>
            <a:xfrm flipV="1">
              <a:off x="5946625" y="5423258"/>
              <a:ext cx="0" cy="745779"/>
            </a:xfrm>
            <a:prstGeom prst="straightConnector1">
              <a:avLst/>
            </a:prstGeom>
            <a:ln w="28575">
              <a:solidFill>
                <a:srgbClr val="00B050"/>
              </a:solidFill>
              <a:tailEnd type="triangle"/>
            </a:ln>
          </p:spPr>
          <p:style>
            <a:lnRef idx="3">
              <a:schemeClr val="accent5"/>
            </a:lnRef>
            <a:fillRef idx="0">
              <a:schemeClr val="accent5"/>
            </a:fillRef>
            <a:effectRef idx="2">
              <a:schemeClr val="accent5"/>
            </a:effectRef>
            <a:fontRef idx="minor">
              <a:schemeClr val="tx1"/>
            </a:fontRef>
          </p:style>
        </p:cxnSp>
      </p:grpSp>
      <p:grpSp>
        <p:nvGrpSpPr>
          <p:cNvPr id="68" name="Group 67">
            <a:extLst>
              <a:ext uri="{FF2B5EF4-FFF2-40B4-BE49-F238E27FC236}">
                <a16:creationId xmlns:a16="http://schemas.microsoft.com/office/drawing/2014/main" id="{8C724F0A-6C04-4B53-A423-158A67A3349C}"/>
              </a:ext>
            </a:extLst>
          </p:cNvPr>
          <p:cNvGrpSpPr/>
          <p:nvPr/>
        </p:nvGrpSpPr>
        <p:grpSpPr>
          <a:xfrm>
            <a:off x="8712844" y="5049867"/>
            <a:ext cx="2249320" cy="914400"/>
            <a:chOff x="4696945" y="4216594"/>
            <a:chExt cx="2249320" cy="914400"/>
          </a:xfrm>
        </p:grpSpPr>
        <p:pic>
          <p:nvPicPr>
            <p:cNvPr id="63" name="Graphic 62" descr="City outline">
              <a:extLst>
                <a:ext uri="{FF2B5EF4-FFF2-40B4-BE49-F238E27FC236}">
                  <a16:creationId xmlns:a16="http://schemas.microsoft.com/office/drawing/2014/main" id="{24C6AF14-6C11-4102-9AC6-1BD8E70302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6983" y="4216594"/>
              <a:ext cx="914400" cy="914400"/>
            </a:xfrm>
            <a:prstGeom prst="rect">
              <a:avLst/>
            </a:prstGeom>
          </p:spPr>
        </p:pic>
        <p:pic>
          <p:nvPicPr>
            <p:cNvPr id="64" name="Graphic 63" descr="Hill scene outline">
              <a:extLst>
                <a:ext uri="{FF2B5EF4-FFF2-40B4-BE49-F238E27FC236}">
                  <a16:creationId xmlns:a16="http://schemas.microsoft.com/office/drawing/2014/main" id="{EF3E49C4-49B2-4794-9CB6-F067EA4C13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31865" y="4216594"/>
              <a:ext cx="914400" cy="914400"/>
            </a:xfrm>
            <a:prstGeom prst="rect">
              <a:avLst/>
            </a:prstGeom>
          </p:spPr>
        </p:pic>
        <p:cxnSp>
          <p:nvCxnSpPr>
            <p:cNvPr id="65" name="Straight Arrow Connector 64">
              <a:extLst>
                <a:ext uri="{FF2B5EF4-FFF2-40B4-BE49-F238E27FC236}">
                  <a16:creationId xmlns:a16="http://schemas.microsoft.com/office/drawing/2014/main" id="{A1620BB4-6BC2-4706-AA81-7FCE94030DF8}"/>
                </a:ext>
              </a:extLst>
            </p:cNvPr>
            <p:cNvCxnSpPr>
              <a:cxnSpLocks/>
            </p:cNvCxnSpPr>
            <p:nvPr/>
          </p:nvCxnSpPr>
          <p:spPr>
            <a:xfrm>
              <a:off x="5946625" y="4385215"/>
              <a:ext cx="0" cy="745779"/>
            </a:xfrm>
            <a:prstGeom prst="straightConnector1">
              <a:avLst/>
            </a:prstGeom>
            <a:ln w="28575">
              <a:solidFill>
                <a:srgbClr val="C00000"/>
              </a:solidFill>
              <a:tailEnd type="triangle"/>
            </a:ln>
          </p:spPr>
          <p:style>
            <a:lnRef idx="3">
              <a:schemeClr val="accent5"/>
            </a:lnRef>
            <a:fillRef idx="0">
              <a:schemeClr val="accent5"/>
            </a:fillRef>
            <a:effectRef idx="2">
              <a:schemeClr val="accent5"/>
            </a:effectRef>
            <a:fontRef idx="minor">
              <a:schemeClr val="tx1"/>
            </a:fontRef>
          </p:style>
        </p:cxnSp>
        <p:cxnSp>
          <p:nvCxnSpPr>
            <p:cNvPr id="66" name="Straight Arrow Connector 65">
              <a:extLst>
                <a:ext uri="{FF2B5EF4-FFF2-40B4-BE49-F238E27FC236}">
                  <a16:creationId xmlns:a16="http://schemas.microsoft.com/office/drawing/2014/main" id="{250581AA-1CDE-4259-91D6-B695A4CE7183}"/>
                </a:ext>
              </a:extLst>
            </p:cNvPr>
            <p:cNvCxnSpPr>
              <a:cxnSpLocks/>
            </p:cNvCxnSpPr>
            <p:nvPr/>
          </p:nvCxnSpPr>
          <p:spPr>
            <a:xfrm flipV="1">
              <a:off x="4696945" y="4385215"/>
              <a:ext cx="0" cy="745779"/>
            </a:xfrm>
            <a:prstGeom prst="straightConnector1">
              <a:avLst/>
            </a:prstGeom>
            <a:ln w="28575">
              <a:solidFill>
                <a:srgbClr val="00B050"/>
              </a:solidFill>
              <a:tailEnd type="triangle"/>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122467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36AA-EEC5-431E-BB81-A4A0A487AB59}"/>
              </a:ext>
            </a:extLst>
          </p:cNvPr>
          <p:cNvSpPr>
            <a:spLocks noGrp="1"/>
          </p:cNvSpPr>
          <p:nvPr>
            <p:ph type="title"/>
          </p:nvPr>
        </p:nvSpPr>
        <p:spPr/>
        <p:txBody>
          <a:bodyPr/>
          <a:lstStyle/>
          <a:p>
            <a:r>
              <a:rPr lang="en-GB" dirty="0"/>
              <a:t>The future</a:t>
            </a:r>
          </a:p>
        </p:txBody>
      </p:sp>
      <p:sp>
        <p:nvSpPr>
          <p:cNvPr id="3" name="Content Placeholder 2">
            <a:extLst>
              <a:ext uri="{FF2B5EF4-FFF2-40B4-BE49-F238E27FC236}">
                <a16:creationId xmlns:a16="http://schemas.microsoft.com/office/drawing/2014/main" id="{B42C3ED4-49A5-4D33-92FC-BA4CCC023BED}"/>
              </a:ext>
            </a:extLst>
          </p:cNvPr>
          <p:cNvSpPr>
            <a:spLocks noGrp="1"/>
          </p:cNvSpPr>
          <p:nvPr>
            <p:ph idx="1"/>
          </p:nvPr>
        </p:nvSpPr>
        <p:spPr/>
        <p:txBody>
          <a:bodyPr/>
          <a:lstStyle/>
          <a:p>
            <a:r>
              <a:rPr lang="en-GB" dirty="0"/>
              <a:t>Immediate future – this information can be used to</a:t>
            </a:r>
          </a:p>
          <a:p>
            <a:pPr lvl="1"/>
            <a:r>
              <a:rPr lang="en-GB" dirty="0"/>
              <a:t>Inform our drug distributors the population missed</a:t>
            </a:r>
          </a:p>
          <a:p>
            <a:pPr lvl="1"/>
            <a:r>
              <a:rPr lang="en-GB" dirty="0"/>
              <a:t>Inform our MDA sensitisation activities for those who refuse treatment</a:t>
            </a:r>
          </a:p>
          <a:p>
            <a:r>
              <a:rPr lang="en-GB" dirty="0"/>
              <a:t>This will improve our chances of increasing coverage and compliance</a:t>
            </a:r>
          </a:p>
          <a:p>
            <a:endParaRPr lang="en-GB" dirty="0"/>
          </a:p>
          <a:p>
            <a:r>
              <a:rPr lang="en-GB" dirty="0"/>
              <a:t>Long term – share this information with similar projects so they too can improve MDA coverage and reach populations currently missed for treatment</a:t>
            </a:r>
          </a:p>
        </p:txBody>
      </p:sp>
      <p:pic>
        <p:nvPicPr>
          <p:cNvPr id="5" name="Picture 6">
            <a:extLst>
              <a:ext uri="{FF2B5EF4-FFF2-40B4-BE49-F238E27FC236}">
                <a16:creationId xmlns:a16="http://schemas.microsoft.com/office/drawing/2014/main" id="{130746A0-0AA7-437D-A1F0-9097B0F3C2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ederal Ministry of Health of Ethiopia | Guttmacher Institute">
            <a:extLst>
              <a:ext uri="{FF2B5EF4-FFF2-40B4-BE49-F238E27FC236}">
                <a16:creationId xmlns:a16="http://schemas.microsoft.com/office/drawing/2014/main" id="{4AB0A18C-B5DF-4427-B322-3A2399B97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5A4BE832-EBCB-4240-8A9A-9886390DD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ildren's Investment Fund Foundation (CIFF) | eftec">
            <a:extLst>
              <a:ext uri="{FF2B5EF4-FFF2-40B4-BE49-F238E27FC236}">
                <a16:creationId xmlns:a16="http://schemas.microsoft.com/office/drawing/2014/main" id="{62188099-DC4D-43F7-B8E8-6F4ECCA4B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CAF1E6-3DFE-446E-8A7A-CCD890299D31}"/>
              </a:ext>
            </a:extLst>
          </p:cNvPr>
          <p:cNvPicPr>
            <a:picLocks noChangeAspect="1"/>
          </p:cNvPicPr>
          <p:nvPr/>
        </p:nvPicPr>
        <p:blipFill rotWithShape="1">
          <a:blip r:embed="rId7"/>
          <a:srcRect t="15676" b="12923"/>
          <a:stretch/>
        </p:blipFill>
        <p:spPr>
          <a:xfrm>
            <a:off x="2744586" y="6345895"/>
            <a:ext cx="1686796" cy="407692"/>
          </a:xfrm>
          <a:prstGeom prst="rect">
            <a:avLst/>
          </a:prstGeom>
        </p:spPr>
      </p:pic>
      <p:pic>
        <p:nvPicPr>
          <p:cNvPr id="10" name="Picture 18" descr="Simprints - Wikipedia">
            <a:extLst>
              <a:ext uri="{FF2B5EF4-FFF2-40B4-BE49-F238E27FC236}">
                <a16:creationId xmlns:a16="http://schemas.microsoft.com/office/drawing/2014/main" id="{A285EBD2-546D-4AA8-A8E7-592DB58B0D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76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0C2-3DF8-4AF4-BA69-ACF50A8BE016}"/>
              </a:ext>
            </a:extLst>
          </p:cNvPr>
          <p:cNvSpPr>
            <a:spLocks noGrp="1"/>
          </p:cNvSpPr>
          <p:nvPr>
            <p:ph type="title"/>
          </p:nvPr>
        </p:nvSpPr>
        <p:spPr/>
        <p:txBody>
          <a:bodyPr/>
          <a:lstStyle/>
          <a:p>
            <a:r>
              <a:rPr lang="en-GB" dirty="0"/>
              <a:t>With thanks to all project partners</a:t>
            </a:r>
          </a:p>
        </p:txBody>
      </p:sp>
      <p:pic>
        <p:nvPicPr>
          <p:cNvPr id="1026" name="Picture 2" descr="Federal Ministry of Health of Ethiopia | Guttmacher Institute">
            <a:extLst>
              <a:ext uri="{FF2B5EF4-FFF2-40B4-BE49-F238E27FC236}">
                <a16:creationId xmlns:a16="http://schemas.microsoft.com/office/drawing/2014/main" id="{C4DFCE34-D040-42AE-9415-F3A2E5742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91" y="4467060"/>
            <a:ext cx="1820166" cy="1816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483C06DC-045A-4CE8-AC90-4B5CC8D00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91" y="1894730"/>
            <a:ext cx="1820166" cy="1820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99193F9-EAD5-4F37-BE69-F86184B77A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353" b="30879"/>
          <a:stretch/>
        </p:blipFill>
        <p:spPr bwMode="auto">
          <a:xfrm>
            <a:off x="5154500" y="2197724"/>
            <a:ext cx="4199522" cy="881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Simprints - Wikipedia">
            <a:extLst>
              <a:ext uri="{FF2B5EF4-FFF2-40B4-BE49-F238E27FC236}">
                <a16:creationId xmlns:a16="http://schemas.microsoft.com/office/drawing/2014/main" id="{37446432-4239-42AE-B338-9AE2A5531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500" y="4592244"/>
            <a:ext cx="4096403" cy="13761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F83F2F-2991-4C3F-B841-1D48F4874902}"/>
              </a:ext>
            </a:extLst>
          </p:cNvPr>
          <p:cNvSpPr txBox="1"/>
          <p:nvPr/>
        </p:nvSpPr>
        <p:spPr>
          <a:xfrm>
            <a:off x="2710011" y="2127704"/>
            <a:ext cx="2882348" cy="1569660"/>
          </a:xfrm>
          <a:prstGeom prst="rect">
            <a:avLst/>
          </a:prstGeom>
          <a:noFill/>
        </p:spPr>
        <p:txBody>
          <a:bodyPr wrap="square" rtlCol="0">
            <a:spAutoFit/>
          </a:bodyPr>
          <a:lstStyle/>
          <a:p>
            <a:r>
              <a:rPr lang="en-GB" sz="1600" dirty="0" err="1"/>
              <a:t>Ewnetu</a:t>
            </a:r>
            <a:r>
              <a:rPr lang="en-GB" sz="1600" dirty="0"/>
              <a:t> </a:t>
            </a:r>
            <a:r>
              <a:rPr lang="en-GB" sz="1600" dirty="0" err="1"/>
              <a:t>Firdawek</a:t>
            </a:r>
            <a:endParaRPr lang="en-GB" sz="1600" dirty="0"/>
          </a:p>
          <a:p>
            <a:r>
              <a:rPr lang="en-GB" sz="1600" dirty="0"/>
              <a:t>Melkie Chernet</a:t>
            </a:r>
          </a:p>
          <a:p>
            <a:r>
              <a:rPr lang="en-GB" sz="1600" dirty="0" err="1"/>
              <a:t>Habtamu</a:t>
            </a:r>
            <a:r>
              <a:rPr lang="en-GB" sz="1600" dirty="0"/>
              <a:t> Belay</a:t>
            </a:r>
          </a:p>
          <a:p>
            <a:r>
              <a:rPr lang="en-GB" sz="1600" dirty="0"/>
              <a:t>Yonas </a:t>
            </a:r>
            <a:r>
              <a:rPr lang="en-GB" sz="1600" dirty="0" err="1"/>
              <a:t>Belachew</a:t>
            </a:r>
            <a:endParaRPr lang="en-GB" sz="1600" dirty="0"/>
          </a:p>
          <a:p>
            <a:r>
              <a:rPr lang="en-GB" sz="1600" dirty="0"/>
              <a:t>Hussein Mohammed</a:t>
            </a:r>
          </a:p>
          <a:p>
            <a:r>
              <a:rPr lang="en-GB" sz="1600" dirty="0"/>
              <a:t>Tujuba </a:t>
            </a:r>
            <a:r>
              <a:rPr lang="en-GB" sz="1600" dirty="0" err="1"/>
              <a:t>Tenderias</a:t>
            </a:r>
            <a:endParaRPr lang="en-GB" sz="1600" dirty="0"/>
          </a:p>
        </p:txBody>
      </p:sp>
      <p:sp>
        <p:nvSpPr>
          <p:cNvPr id="11" name="TextBox 10">
            <a:extLst>
              <a:ext uri="{FF2B5EF4-FFF2-40B4-BE49-F238E27FC236}">
                <a16:creationId xmlns:a16="http://schemas.microsoft.com/office/drawing/2014/main" id="{2F84C504-F5D7-4B14-93DD-5F927758D995}"/>
              </a:ext>
            </a:extLst>
          </p:cNvPr>
          <p:cNvSpPr txBox="1"/>
          <p:nvPr/>
        </p:nvSpPr>
        <p:spPr>
          <a:xfrm>
            <a:off x="2710011" y="5082860"/>
            <a:ext cx="2882348" cy="584775"/>
          </a:xfrm>
          <a:prstGeom prst="rect">
            <a:avLst/>
          </a:prstGeom>
          <a:noFill/>
        </p:spPr>
        <p:txBody>
          <a:bodyPr wrap="square" rtlCol="0">
            <a:spAutoFit/>
          </a:bodyPr>
          <a:lstStyle/>
          <a:p>
            <a:r>
              <a:rPr lang="en-GB" sz="1600" dirty="0"/>
              <a:t>Adugna Tamiru</a:t>
            </a:r>
          </a:p>
          <a:p>
            <a:r>
              <a:rPr lang="en-GB" sz="1600" dirty="0"/>
              <a:t>Ufaysa Anjulo</a:t>
            </a:r>
          </a:p>
        </p:txBody>
      </p:sp>
      <p:sp>
        <p:nvSpPr>
          <p:cNvPr id="12" name="TextBox 11">
            <a:extLst>
              <a:ext uri="{FF2B5EF4-FFF2-40B4-BE49-F238E27FC236}">
                <a16:creationId xmlns:a16="http://schemas.microsoft.com/office/drawing/2014/main" id="{03EFDBC7-AC04-4A4C-BD16-5A0780691BCE}"/>
              </a:ext>
            </a:extLst>
          </p:cNvPr>
          <p:cNvSpPr txBox="1"/>
          <p:nvPr/>
        </p:nvSpPr>
        <p:spPr>
          <a:xfrm>
            <a:off x="9481989" y="2019983"/>
            <a:ext cx="2147620" cy="1815882"/>
          </a:xfrm>
          <a:prstGeom prst="rect">
            <a:avLst/>
          </a:prstGeom>
          <a:noFill/>
        </p:spPr>
        <p:txBody>
          <a:bodyPr wrap="square" rtlCol="0">
            <a:spAutoFit/>
          </a:bodyPr>
          <a:lstStyle/>
          <a:p>
            <a:r>
              <a:rPr lang="en-GB" sz="1600" dirty="0"/>
              <a:t>Roy Anderson</a:t>
            </a:r>
          </a:p>
          <a:p>
            <a:r>
              <a:rPr lang="en-GB" sz="1600" dirty="0"/>
              <a:t>Kathryn Forbes</a:t>
            </a:r>
          </a:p>
          <a:p>
            <a:r>
              <a:rPr lang="en-GB" sz="1600" dirty="0"/>
              <a:t>Tina Rouse</a:t>
            </a:r>
          </a:p>
          <a:p>
            <a:r>
              <a:rPr lang="en-GB" sz="1600" dirty="0"/>
              <a:t>James Truscott</a:t>
            </a:r>
          </a:p>
          <a:p>
            <a:r>
              <a:rPr lang="en-GB" sz="1600" dirty="0"/>
              <a:t>Birhan Mengistu</a:t>
            </a:r>
          </a:p>
          <a:p>
            <a:r>
              <a:rPr lang="en-GB" sz="1600" dirty="0"/>
              <a:t>Santi Rayment Gomez</a:t>
            </a:r>
          </a:p>
          <a:p>
            <a:r>
              <a:rPr lang="en-GB" sz="1600" dirty="0"/>
              <a:t>Rosie Maddren</a:t>
            </a:r>
          </a:p>
        </p:txBody>
      </p:sp>
      <p:sp>
        <p:nvSpPr>
          <p:cNvPr id="13" name="TextBox 12">
            <a:extLst>
              <a:ext uri="{FF2B5EF4-FFF2-40B4-BE49-F238E27FC236}">
                <a16:creationId xmlns:a16="http://schemas.microsoft.com/office/drawing/2014/main" id="{81BFE4AE-7EB9-4D5B-82D7-DED73E10CA7C}"/>
              </a:ext>
            </a:extLst>
          </p:cNvPr>
          <p:cNvSpPr txBox="1"/>
          <p:nvPr/>
        </p:nvSpPr>
        <p:spPr>
          <a:xfrm>
            <a:off x="9354022" y="4987925"/>
            <a:ext cx="2147620" cy="584775"/>
          </a:xfrm>
          <a:prstGeom prst="rect">
            <a:avLst/>
          </a:prstGeom>
          <a:noFill/>
        </p:spPr>
        <p:txBody>
          <a:bodyPr wrap="square" rtlCol="0">
            <a:spAutoFit/>
          </a:bodyPr>
          <a:lstStyle/>
          <a:p>
            <a:r>
              <a:rPr lang="en-GB" sz="1600" dirty="0"/>
              <a:t>Desalegn </a:t>
            </a:r>
            <a:r>
              <a:rPr lang="en-GB" sz="1600" dirty="0" err="1"/>
              <a:t>Tadele</a:t>
            </a:r>
            <a:endParaRPr lang="en-GB" sz="1600" dirty="0"/>
          </a:p>
          <a:p>
            <a:r>
              <a:rPr lang="en-GB" sz="1600" dirty="0"/>
              <a:t>Anindya Sharma</a:t>
            </a:r>
          </a:p>
        </p:txBody>
      </p:sp>
    </p:spTree>
    <p:extLst>
      <p:ext uri="{BB962C8B-B14F-4D97-AF65-F5344CB8AC3E}">
        <p14:creationId xmlns:p14="http://schemas.microsoft.com/office/powerpoint/2010/main" val="403718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DB78-949A-4D28-A1C4-156BCD711BB0}"/>
              </a:ext>
            </a:extLst>
          </p:cNvPr>
          <p:cNvSpPr>
            <a:spLocks noGrp="1"/>
          </p:cNvSpPr>
          <p:nvPr>
            <p:ph type="title"/>
          </p:nvPr>
        </p:nvSpPr>
        <p:spPr/>
        <p:txBody>
          <a:bodyPr/>
          <a:lstStyle/>
          <a:p>
            <a:r>
              <a:rPr lang="en-GB" dirty="0"/>
              <a:t>Location</a:t>
            </a:r>
          </a:p>
        </p:txBody>
      </p:sp>
      <p:sp>
        <p:nvSpPr>
          <p:cNvPr id="8" name="Content Placeholder 2">
            <a:extLst>
              <a:ext uri="{FF2B5EF4-FFF2-40B4-BE49-F238E27FC236}">
                <a16:creationId xmlns:a16="http://schemas.microsoft.com/office/drawing/2014/main" id="{3865D841-0CD9-4AD1-B0A3-ADC589AE9DDE}"/>
              </a:ext>
            </a:extLst>
          </p:cNvPr>
          <p:cNvSpPr txBox="1">
            <a:spLocks/>
          </p:cNvSpPr>
          <p:nvPr/>
        </p:nvSpPr>
        <p:spPr>
          <a:xfrm>
            <a:off x="838200" y="1825625"/>
            <a:ext cx="44996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Three arms to study control of STH/SCH</a:t>
            </a:r>
          </a:p>
          <a:p>
            <a:pPr marL="0" indent="0">
              <a:buNone/>
            </a:pPr>
            <a:r>
              <a:rPr lang="en-GB" sz="2000" dirty="0"/>
              <a:t>Arm 1:</a:t>
            </a:r>
          </a:p>
          <a:p>
            <a:r>
              <a:rPr lang="en-GB" sz="1700" dirty="0"/>
              <a:t>Expanded community-based MDA</a:t>
            </a:r>
          </a:p>
          <a:p>
            <a:r>
              <a:rPr lang="en-GB" sz="1700" dirty="0"/>
              <a:t>WaSH interventions with BCC</a:t>
            </a:r>
          </a:p>
          <a:p>
            <a:pPr marL="0" indent="0">
              <a:buNone/>
            </a:pPr>
            <a:r>
              <a:rPr lang="en-GB" sz="1700" dirty="0"/>
              <a:t>Arm 2:</a:t>
            </a:r>
          </a:p>
          <a:p>
            <a:r>
              <a:rPr lang="en-GB" sz="1700" dirty="0"/>
              <a:t>Expanded community-based MDA</a:t>
            </a:r>
          </a:p>
          <a:p>
            <a:r>
              <a:rPr lang="en-GB" sz="1700" dirty="0"/>
              <a:t>Standard One WaSH national programme</a:t>
            </a:r>
          </a:p>
          <a:p>
            <a:pPr marL="0" indent="0">
              <a:buNone/>
            </a:pPr>
            <a:r>
              <a:rPr lang="en-GB" sz="1700" dirty="0"/>
              <a:t>Arm 3:</a:t>
            </a:r>
          </a:p>
          <a:p>
            <a:r>
              <a:rPr lang="en-GB" sz="1700" dirty="0"/>
              <a:t>Standard national SAC-based MDA</a:t>
            </a:r>
          </a:p>
          <a:p>
            <a:r>
              <a:rPr lang="en-GB" sz="1700" dirty="0"/>
              <a:t>Standard One WaSH national programme</a:t>
            </a:r>
          </a:p>
          <a:p>
            <a:pPr marL="0" indent="0">
              <a:buNone/>
            </a:pPr>
            <a:r>
              <a:rPr lang="en-GB" sz="2000" dirty="0"/>
              <a:t>Subsample followed longitudinally in our sentinel sites</a:t>
            </a:r>
          </a:p>
        </p:txBody>
      </p:sp>
      <p:cxnSp>
        <p:nvCxnSpPr>
          <p:cNvPr id="10" name="Straight Connector 9">
            <a:extLst>
              <a:ext uri="{FF2B5EF4-FFF2-40B4-BE49-F238E27FC236}">
                <a16:creationId xmlns:a16="http://schemas.microsoft.com/office/drawing/2014/main" id="{807252D8-E41D-4A12-A2CE-20D75D34D314}"/>
              </a:ext>
            </a:extLst>
          </p:cNvPr>
          <p:cNvCxnSpPr/>
          <p:nvPr/>
        </p:nvCxnSpPr>
        <p:spPr>
          <a:xfrm>
            <a:off x="6297930" y="6193071"/>
            <a:ext cx="651510" cy="0"/>
          </a:xfrm>
          <a:prstGeom prst="line">
            <a:avLst/>
          </a:prstGeom>
          <a:ln w="38100">
            <a:solidFill>
              <a:srgbClr val="F1D69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5B9F8A-7094-46B6-A568-00A0055B6BB3}"/>
              </a:ext>
            </a:extLst>
          </p:cNvPr>
          <p:cNvSpPr txBox="1"/>
          <p:nvPr/>
        </p:nvSpPr>
        <p:spPr>
          <a:xfrm>
            <a:off x="7052310" y="6062266"/>
            <a:ext cx="3657600" cy="261610"/>
          </a:xfrm>
          <a:prstGeom prst="rect">
            <a:avLst/>
          </a:prstGeom>
          <a:noFill/>
        </p:spPr>
        <p:txBody>
          <a:bodyPr wrap="square" rtlCol="0">
            <a:spAutoFit/>
          </a:bodyPr>
          <a:lstStyle/>
          <a:p>
            <a:r>
              <a:rPr lang="en-GB" sz="1050" dirty="0"/>
              <a:t>boundary of each intervention Arm</a:t>
            </a:r>
          </a:p>
        </p:txBody>
      </p:sp>
      <p:pic>
        <p:nvPicPr>
          <p:cNvPr id="7" name="Content Placeholder 6" descr="Map&#10;&#10;Description automatically generated">
            <a:extLst>
              <a:ext uri="{FF2B5EF4-FFF2-40B4-BE49-F238E27FC236}">
                <a16:creationId xmlns:a16="http://schemas.microsoft.com/office/drawing/2014/main" id="{86497631-C9A6-4DB4-928E-992A7B0E19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3932" y="1656693"/>
            <a:ext cx="6216197" cy="4351338"/>
          </a:xfrm>
        </p:spPr>
      </p:pic>
      <p:pic>
        <p:nvPicPr>
          <p:cNvPr id="14" name="Picture 6">
            <a:extLst>
              <a:ext uri="{FF2B5EF4-FFF2-40B4-BE49-F238E27FC236}">
                <a16:creationId xmlns:a16="http://schemas.microsoft.com/office/drawing/2014/main" id="{3AE40F85-F8AF-4444-827D-330A43EF85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ederal Ministry of Health of Ethiopia | Guttmacher Institute">
            <a:extLst>
              <a:ext uri="{FF2B5EF4-FFF2-40B4-BE49-F238E27FC236}">
                <a16:creationId xmlns:a16="http://schemas.microsoft.com/office/drawing/2014/main" id="{021478B2-3977-4554-AE3F-ED4978300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D4CD3A15-7269-446A-9CB7-1C6135AE2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ildren's Investment Fund Foundation (CIFF) | eftec">
            <a:extLst>
              <a:ext uri="{FF2B5EF4-FFF2-40B4-BE49-F238E27FC236}">
                <a16:creationId xmlns:a16="http://schemas.microsoft.com/office/drawing/2014/main" id="{C48B0608-8E8B-4CC9-86B6-B3FA7540B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1559023-A1FA-4A82-B07B-07CEFD3E84BC}"/>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19" name="Picture 18" descr="Simprints - Wikipedia">
            <a:extLst>
              <a:ext uri="{FF2B5EF4-FFF2-40B4-BE49-F238E27FC236}">
                <a16:creationId xmlns:a16="http://schemas.microsoft.com/office/drawing/2014/main" id="{EBC376B2-0E95-4EC1-8BD4-6343521B26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ss, sky, outdoor, nature&#10;&#10;Description automatically generated">
            <a:extLst>
              <a:ext uri="{FF2B5EF4-FFF2-40B4-BE49-F238E27FC236}">
                <a16:creationId xmlns:a16="http://schemas.microsoft.com/office/drawing/2014/main" id="{5AFFB5B9-D4B3-4EE1-A134-56E0410BE78E}"/>
              </a:ext>
            </a:extLst>
          </p:cNvPr>
          <p:cNvPicPr>
            <a:picLocks noChangeAspect="1"/>
          </p:cNvPicPr>
          <p:nvPr/>
        </p:nvPicPr>
        <p:blipFill rotWithShape="1">
          <a:blip r:embed="rId10">
            <a:extLst>
              <a:ext uri="{28A0092B-C50C-407E-A947-70E740481C1C}">
                <a14:useLocalDpi xmlns:a14="http://schemas.microsoft.com/office/drawing/2010/main" val="0"/>
              </a:ext>
            </a:extLst>
          </a:blip>
          <a:srcRect t="19578" b="16973"/>
          <a:stretch/>
        </p:blipFill>
        <p:spPr>
          <a:xfrm>
            <a:off x="5710647" y="1596146"/>
            <a:ext cx="5143500" cy="4351338"/>
          </a:xfrm>
          <a:prstGeom prst="rect">
            <a:avLst/>
          </a:prstGeom>
          <a:ln>
            <a:noFill/>
          </a:ln>
          <a:effectLst>
            <a:outerShdw blurRad="292100" dist="139700" dir="2700000" algn="tl" rotWithShape="0">
              <a:srgbClr val="333333">
                <a:alpha val="65000"/>
              </a:srgbClr>
            </a:outerShdw>
          </a:effectLst>
        </p:spPr>
      </p:pic>
      <p:sp>
        <p:nvSpPr>
          <p:cNvPr id="20" name="Content Placeholder 2">
            <a:extLst>
              <a:ext uri="{FF2B5EF4-FFF2-40B4-BE49-F238E27FC236}">
                <a16:creationId xmlns:a16="http://schemas.microsoft.com/office/drawing/2014/main" id="{1ADECE93-1EB0-4CDB-ACE6-86F921E96DD7}"/>
              </a:ext>
            </a:extLst>
          </p:cNvPr>
          <p:cNvSpPr txBox="1">
            <a:spLocks/>
          </p:cNvSpPr>
          <p:nvPr/>
        </p:nvSpPr>
        <p:spPr>
          <a:xfrm>
            <a:off x="825055" y="1319396"/>
            <a:ext cx="4499610" cy="1119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alibri" panose="020F0502020204030204" pitchFamily="34" charset="0"/>
                <a:ea typeface="Calibri" panose="020F0502020204030204" pitchFamily="34" charset="0"/>
                <a:cs typeface="Times New Roman" panose="02020603050405020304" pitchFamily="18" charset="0"/>
              </a:rPr>
              <a:t>The Geshiyaro project is based in the Wolaita zone in southern Ethiopia</a:t>
            </a:r>
            <a:endParaRPr lang="en-GB" sz="2000" dirty="0"/>
          </a:p>
        </p:txBody>
      </p:sp>
    </p:spTree>
    <p:extLst>
      <p:ext uri="{BB962C8B-B14F-4D97-AF65-F5344CB8AC3E}">
        <p14:creationId xmlns:p14="http://schemas.microsoft.com/office/powerpoint/2010/main" val="342691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1AC3-A46E-4A38-96AB-65794FAADDD4}"/>
              </a:ext>
            </a:extLst>
          </p:cNvPr>
          <p:cNvSpPr>
            <a:spLocks noGrp="1"/>
          </p:cNvSpPr>
          <p:nvPr>
            <p:ph type="title"/>
          </p:nvPr>
        </p:nvSpPr>
        <p:spPr/>
        <p:txBody>
          <a:bodyPr>
            <a:normAutofit/>
          </a:bodyPr>
          <a:lstStyle/>
          <a:p>
            <a:r>
              <a:rPr lang="en-GB" sz="3600" dirty="0"/>
              <a:t>Age-prevalence distribution – reservoirs of infection</a:t>
            </a:r>
          </a:p>
        </p:txBody>
      </p:sp>
      <p:sp>
        <p:nvSpPr>
          <p:cNvPr id="3" name="Content Placeholder 2">
            <a:extLst>
              <a:ext uri="{FF2B5EF4-FFF2-40B4-BE49-F238E27FC236}">
                <a16:creationId xmlns:a16="http://schemas.microsoft.com/office/drawing/2014/main" id="{90ADF209-F186-4366-A784-CBACB967E29A}"/>
              </a:ext>
            </a:extLst>
          </p:cNvPr>
          <p:cNvSpPr>
            <a:spLocks noGrp="1"/>
          </p:cNvSpPr>
          <p:nvPr>
            <p:ph idx="1"/>
          </p:nvPr>
        </p:nvSpPr>
        <p:spPr>
          <a:xfrm>
            <a:off x="838200" y="1825625"/>
            <a:ext cx="10515600" cy="2060575"/>
          </a:xfrm>
        </p:spPr>
        <p:txBody>
          <a:bodyPr>
            <a:normAutofit/>
          </a:bodyPr>
          <a:lstStyle/>
          <a:p>
            <a:pPr marL="0" indent="0">
              <a:buNone/>
            </a:pPr>
            <a:r>
              <a:rPr lang="en-GB" sz="1800" dirty="0"/>
              <a:t>If programmes just treat school aged children…</a:t>
            </a:r>
          </a:p>
          <a:p>
            <a:pPr marL="514350" indent="-514350">
              <a:buAutoNum type="arabicPeriod"/>
            </a:pPr>
            <a:r>
              <a:rPr lang="en-GB" sz="1800" dirty="0"/>
              <a:t>Create reservoirs in adult cohorts, who can re-infect the treated children (MDA ≠ immunity)</a:t>
            </a:r>
          </a:p>
          <a:p>
            <a:pPr marL="514350" indent="-514350">
              <a:buAutoNum type="arabicPeriod"/>
            </a:pPr>
            <a:r>
              <a:rPr lang="en-GB" sz="1800" dirty="0"/>
              <a:t>The majority of hookworm (80%) and </a:t>
            </a:r>
            <a:r>
              <a:rPr lang="en-GB" sz="1800" i="1" dirty="0"/>
              <a:t>Strongyloides</a:t>
            </a:r>
            <a:r>
              <a:rPr lang="en-GB" sz="1800" dirty="0"/>
              <a:t> burden will be missed</a:t>
            </a:r>
          </a:p>
        </p:txBody>
      </p:sp>
      <p:pic>
        <p:nvPicPr>
          <p:cNvPr id="3074" name="Picture 2" descr="Age-intensity profiles for mean intensity of infection (top row) and... |  Download Scientific Diagram">
            <a:extLst>
              <a:ext uri="{FF2B5EF4-FFF2-40B4-BE49-F238E27FC236}">
                <a16:creationId xmlns:a16="http://schemas.microsoft.com/office/drawing/2014/main" id="{0FDBD6DC-AF65-4F2E-830F-592F52120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6"/>
          <a:stretch/>
        </p:blipFill>
        <p:spPr bwMode="auto">
          <a:xfrm>
            <a:off x="2453723" y="2985620"/>
            <a:ext cx="7284554" cy="30454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E91703-B33A-4315-AB4A-B3075951C349}"/>
              </a:ext>
            </a:extLst>
          </p:cNvPr>
          <p:cNvSpPr/>
          <p:nvPr/>
        </p:nvSpPr>
        <p:spPr>
          <a:xfrm>
            <a:off x="5746124" y="2940389"/>
            <a:ext cx="705996" cy="2912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152D2A4-B08B-4612-A76E-044059E0B954}"/>
              </a:ext>
            </a:extLst>
          </p:cNvPr>
          <p:cNvSpPr/>
          <p:nvPr/>
        </p:nvSpPr>
        <p:spPr>
          <a:xfrm>
            <a:off x="8055680" y="2940389"/>
            <a:ext cx="705996" cy="2912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6DBA376-3C1B-4C9C-AFDD-403FF6D73556}"/>
              </a:ext>
            </a:extLst>
          </p:cNvPr>
          <p:cNvSpPr txBox="1"/>
          <p:nvPr/>
        </p:nvSpPr>
        <p:spPr>
          <a:xfrm>
            <a:off x="0" y="6037754"/>
            <a:ext cx="10161270" cy="261610"/>
          </a:xfrm>
          <a:prstGeom prst="rect">
            <a:avLst/>
          </a:prstGeom>
          <a:noFill/>
        </p:spPr>
        <p:txBody>
          <a:bodyPr wrap="square" rtlCol="0">
            <a:spAutoFit/>
          </a:bodyPr>
          <a:lstStyle/>
          <a:p>
            <a:r>
              <a:rPr lang="en-GB" sz="1050" dirty="0"/>
              <a:t>Figure adapted from: Can chemotherapy alone eliminate the transmission of soil transmitted helminths? Truscott et al. (2014)</a:t>
            </a:r>
          </a:p>
        </p:txBody>
      </p:sp>
      <p:sp>
        <p:nvSpPr>
          <p:cNvPr id="17" name="Rectangle 16">
            <a:extLst>
              <a:ext uri="{FF2B5EF4-FFF2-40B4-BE49-F238E27FC236}">
                <a16:creationId xmlns:a16="http://schemas.microsoft.com/office/drawing/2014/main" id="{ACB817BA-C9EB-4E88-B50B-E84E52658124}"/>
              </a:ext>
            </a:extLst>
          </p:cNvPr>
          <p:cNvSpPr/>
          <p:nvPr/>
        </p:nvSpPr>
        <p:spPr>
          <a:xfrm>
            <a:off x="3309576" y="2940389"/>
            <a:ext cx="705996" cy="2912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6">
            <a:extLst>
              <a:ext uri="{FF2B5EF4-FFF2-40B4-BE49-F238E27FC236}">
                <a16:creationId xmlns:a16="http://schemas.microsoft.com/office/drawing/2014/main" id="{8B6CA4EB-F5B0-4FF7-8F84-ABE3EF5A5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ederal Ministry of Health of Ethiopia | Guttmacher Institute">
            <a:extLst>
              <a:ext uri="{FF2B5EF4-FFF2-40B4-BE49-F238E27FC236}">
                <a16:creationId xmlns:a16="http://schemas.microsoft.com/office/drawing/2014/main" id="{4C64A833-E2FC-4DB2-835A-446CC1BB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AF52DD48-BFEF-4BFE-9C9D-D8DC813D2C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ildren's Investment Fund Foundation (CIFF) | eftec">
            <a:extLst>
              <a:ext uri="{FF2B5EF4-FFF2-40B4-BE49-F238E27FC236}">
                <a16:creationId xmlns:a16="http://schemas.microsoft.com/office/drawing/2014/main" id="{7D28E872-BFF5-49EC-833F-11E5AECDE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C2C3B68-C59B-4EF7-893F-DD3F7148A142}"/>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23" name="Picture 18" descr="Simprints - Wikipedia">
            <a:extLst>
              <a:ext uri="{FF2B5EF4-FFF2-40B4-BE49-F238E27FC236}">
                <a16:creationId xmlns:a16="http://schemas.microsoft.com/office/drawing/2014/main" id="{792C45B2-C7B2-42FC-9DEF-ABD495B918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155EE26-14CC-4754-99C7-A1D7BBEBA094}"/>
              </a:ext>
            </a:extLst>
          </p:cNvPr>
          <p:cNvSpPr/>
          <p:nvPr/>
        </p:nvSpPr>
        <p:spPr>
          <a:xfrm>
            <a:off x="6452120" y="2943719"/>
            <a:ext cx="969864" cy="2912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524B145-41E2-43D2-9E9F-538D89D812B7}"/>
              </a:ext>
            </a:extLst>
          </p:cNvPr>
          <p:cNvSpPr/>
          <p:nvPr/>
        </p:nvSpPr>
        <p:spPr>
          <a:xfrm>
            <a:off x="8677789" y="2943719"/>
            <a:ext cx="1077135" cy="2912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2958BF3-DBE6-4E45-B474-06333FD51938}"/>
              </a:ext>
            </a:extLst>
          </p:cNvPr>
          <p:cNvSpPr/>
          <p:nvPr/>
        </p:nvSpPr>
        <p:spPr>
          <a:xfrm>
            <a:off x="4015573" y="2943719"/>
            <a:ext cx="1054572" cy="2912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7801047B-F387-4E40-9253-D12586BE6256}"/>
              </a:ext>
            </a:extLst>
          </p:cNvPr>
          <p:cNvCxnSpPr>
            <a:cxnSpLocks/>
          </p:cNvCxnSpPr>
          <p:nvPr/>
        </p:nvCxnSpPr>
        <p:spPr>
          <a:xfrm>
            <a:off x="3214609" y="3114331"/>
            <a:ext cx="1999157" cy="727911"/>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283B1134-C505-4044-8E5C-B7E38C33BDEB}"/>
              </a:ext>
            </a:extLst>
          </p:cNvPr>
          <p:cNvCxnSpPr>
            <a:cxnSpLocks/>
          </p:cNvCxnSpPr>
          <p:nvPr/>
        </p:nvCxnSpPr>
        <p:spPr>
          <a:xfrm>
            <a:off x="5585483" y="3152269"/>
            <a:ext cx="1999157" cy="727911"/>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8F706578-519D-43CA-AA7C-E336BBB1DCDA}"/>
              </a:ext>
            </a:extLst>
          </p:cNvPr>
          <p:cNvCxnSpPr>
            <a:cxnSpLocks/>
          </p:cNvCxnSpPr>
          <p:nvPr/>
        </p:nvCxnSpPr>
        <p:spPr>
          <a:xfrm flipV="1">
            <a:off x="7922562" y="3105132"/>
            <a:ext cx="1999157" cy="727911"/>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513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7" grpId="0" animBg="1"/>
      <p:bldP spid="17" grpId="1" animBg="1"/>
      <p:bldP spid="24" grpId="0" animBg="1"/>
      <p:bldP spid="24" grpId="1" animBg="1"/>
      <p:bldP spid="25"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A5490-3F74-49F4-AC47-0EE22FF51F75}"/>
              </a:ext>
            </a:extLst>
          </p:cNvPr>
          <p:cNvPicPr>
            <a:picLocks noChangeAspect="1"/>
          </p:cNvPicPr>
          <p:nvPr/>
        </p:nvPicPr>
        <p:blipFill>
          <a:blip r:embed="rId3"/>
          <a:stretch>
            <a:fillRect/>
          </a:stretch>
        </p:blipFill>
        <p:spPr>
          <a:xfrm>
            <a:off x="695805" y="345434"/>
            <a:ext cx="3609013" cy="2145030"/>
          </a:xfrm>
          <a:prstGeom prst="rect">
            <a:avLst/>
          </a:prstGeom>
        </p:spPr>
      </p:pic>
      <p:pic>
        <p:nvPicPr>
          <p:cNvPr id="2050" name="Picture 2">
            <a:extLst>
              <a:ext uri="{FF2B5EF4-FFF2-40B4-BE49-F238E27FC236}">
                <a16:creationId xmlns:a16="http://schemas.microsoft.com/office/drawing/2014/main" id="{5302861C-4823-44BA-BCE9-934FA0D03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581" y="2599700"/>
            <a:ext cx="2917290" cy="3512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B24C5CB-C76D-498A-9A64-D6303CF8D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269" y="2366210"/>
            <a:ext cx="4313319" cy="3826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6957B1-D47E-4E8E-BBDD-95798D46EDAB}"/>
              </a:ext>
            </a:extLst>
          </p:cNvPr>
          <p:cNvPicPr>
            <a:picLocks noChangeAspect="1"/>
          </p:cNvPicPr>
          <p:nvPr/>
        </p:nvPicPr>
        <p:blipFill>
          <a:blip r:embed="rId6"/>
          <a:stretch>
            <a:fillRect/>
          </a:stretch>
        </p:blipFill>
        <p:spPr>
          <a:xfrm>
            <a:off x="6356633" y="204685"/>
            <a:ext cx="5366592" cy="2145030"/>
          </a:xfrm>
          <a:prstGeom prst="rect">
            <a:avLst/>
          </a:prstGeom>
        </p:spPr>
      </p:pic>
      <p:pic>
        <p:nvPicPr>
          <p:cNvPr id="9" name="Picture 8">
            <a:extLst>
              <a:ext uri="{FF2B5EF4-FFF2-40B4-BE49-F238E27FC236}">
                <a16:creationId xmlns:a16="http://schemas.microsoft.com/office/drawing/2014/main" id="{480B6FDF-8796-4EF6-9952-95CE522E1BB1}"/>
              </a:ext>
            </a:extLst>
          </p:cNvPr>
          <p:cNvPicPr>
            <a:picLocks noChangeAspect="1"/>
          </p:cNvPicPr>
          <p:nvPr/>
        </p:nvPicPr>
        <p:blipFill>
          <a:blip r:embed="rId7"/>
          <a:stretch>
            <a:fillRect/>
          </a:stretch>
        </p:blipFill>
        <p:spPr>
          <a:xfrm>
            <a:off x="3400396" y="261134"/>
            <a:ext cx="4256474" cy="2164721"/>
          </a:xfrm>
          <a:prstGeom prst="rect">
            <a:avLst/>
          </a:prstGeom>
        </p:spPr>
      </p:pic>
      <p:pic>
        <p:nvPicPr>
          <p:cNvPr id="2054" name="Picture 6" descr="Figure 4">
            <a:extLst>
              <a:ext uri="{FF2B5EF4-FFF2-40B4-BE49-F238E27FC236}">
                <a16:creationId xmlns:a16="http://schemas.microsoft.com/office/drawing/2014/main" id="{D3C4B71E-8D82-42B9-BDFE-60934148E2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579" y="2434015"/>
            <a:ext cx="5028107" cy="3553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3FB26DBF-BE92-487A-8AE4-508FFDDD6B6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ederal Ministry of Health of Ethiopia | Guttmacher Institute">
            <a:extLst>
              <a:ext uri="{FF2B5EF4-FFF2-40B4-BE49-F238E27FC236}">
                <a16:creationId xmlns:a16="http://schemas.microsoft.com/office/drawing/2014/main" id="{ECB8D754-9958-4A08-8FA1-6432B78D0B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8B0D802C-90AE-4FB4-BADF-A1AB63E226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ildren's Investment Fund Foundation (CIFF) | eftec">
            <a:extLst>
              <a:ext uri="{FF2B5EF4-FFF2-40B4-BE49-F238E27FC236}">
                <a16:creationId xmlns:a16="http://schemas.microsoft.com/office/drawing/2014/main" id="{7745840A-84D5-4676-84C8-BD7B5EDB1A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E8B6C3B-1C87-4500-B1DC-7DC7156AEA39}"/>
              </a:ext>
            </a:extLst>
          </p:cNvPr>
          <p:cNvPicPr>
            <a:picLocks noChangeAspect="1"/>
          </p:cNvPicPr>
          <p:nvPr/>
        </p:nvPicPr>
        <p:blipFill rotWithShape="1">
          <a:blip r:embed="rId13"/>
          <a:srcRect t="15676" b="12923"/>
          <a:stretch/>
        </p:blipFill>
        <p:spPr>
          <a:xfrm>
            <a:off x="2744586" y="6345895"/>
            <a:ext cx="1686796" cy="407692"/>
          </a:xfrm>
          <a:prstGeom prst="rect">
            <a:avLst/>
          </a:prstGeom>
        </p:spPr>
      </p:pic>
      <p:pic>
        <p:nvPicPr>
          <p:cNvPr id="16" name="Picture 18" descr="Simprints - Wikipedia">
            <a:extLst>
              <a:ext uri="{FF2B5EF4-FFF2-40B4-BE49-F238E27FC236}">
                <a16:creationId xmlns:a16="http://schemas.microsoft.com/office/drawing/2014/main" id="{AC7FBA25-7895-43EA-94FA-296487B1A6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4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5"/>
                                        </p:tgtEl>
                                        <p:attrNameLst>
                                          <p:attrName>style.opacity</p:attrName>
                                        </p:attrNameLst>
                                      </p:cBhvr>
                                      <p:to>
                                        <p:strVal val="0.25"/>
                                      </p:to>
                                    </p:set>
                                    <p:animEffect filter="image" prLst="opacity: 0.25">
                                      <p:cBhvr rctx="IE">
                                        <p:cTn id="17" dur="indefinite"/>
                                        <p:tgtEl>
                                          <p:spTgt spid="5"/>
                                        </p:tgtEl>
                                      </p:cBhvr>
                                    </p:animEffect>
                                  </p:childTnLst>
                                </p:cTn>
                              </p:par>
                              <p:par>
                                <p:cTn id="18" presetID="9" presetClass="emph" presetSubtype="0" nodeType="withEffect">
                                  <p:stCondLst>
                                    <p:cond delay="0"/>
                                  </p:stCondLst>
                                  <p:childTnLst>
                                    <p:set>
                                      <p:cBhvr>
                                        <p:cTn id="19" dur="indefinite"/>
                                        <p:tgtEl>
                                          <p:spTgt spid="2050"/>
                                        </p:tgtEl>
                                        <p:attrNameLst>
                                          <p:attrName>style.opacity</p:attrName>
                                        </p:attrNameLst>
                                      </p:cBhvr>
                                      <p:to>
                                        <p:strVal val="0.25"/>
                                      </p:to>
                                    </p:set>
                                    <p:animEffect filter="image" prLst="opacity: 0.25">
                                      <p:cBhvr rctx="IE">
                                        <p:cTn id="20" dur="indefinite"/>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7"/>
                                        </p:tgtEl>
                                        <p:attrNameLst>
                                          <p:attrName>style.opacity</p:attrName>
                                        </p:attrNameLst>
                                      </p:cBhvr>
                                      <p:to>
                                        <p:strVal val="0.25"/>
                                      </p:to>
                                    </p:set>
                                    <p:animEffect filter="image" prLst="opacity: 0.25">
                                      <p:cBhvr rctx="IE">
                                        <p:cTn id="29" dur="indefinite"/>
                                        <p:tgtEl>
                                          <p:spTgt spid="7"/>
                                        </p:tgtEl>
                                      </p:cBhvr>
                                    </p:animEffect>
                                  </p:childTnLst>
                                </p:cTn>
                              </p:par>
                              <p:par>
                                <p:cTn id="30" presetID="9" presetClass="emph" presetSubtype="0" nodeType="withEffect">
                                  <p:stCondLst>
                                    <p:cond delay="0"/>
                                  </p:stCondLst>
                                  <p:childTnLst>
                                    <p:set>
                                      <p:cBhvr>
                                        <p:cTn id="31" dur="indefinite"/>
                                        <p:tgtEl>
                                          <p:spTgt spid="2052"/>
                                        </p:tgtEl>
                                        <p:attrNameLst>
                                          <p:attrName>style.opacity</p:attrName>
                                        </p:attrNameLst>
                                      </p:cBhvr>
                                      <p:to>
                                        <p:strVal val="0.25"/>
                                      </p:to>
                                    </p:set>
                                    <p:animEffect filter="image" prLst="opacity: 0.25">
                                      <p:cBhvr rctx="IE">
                                        <p:cTn id="32" dur="indefinite"/>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7C3E-5329-4654-86F3-4FBC4CED692F}"/>
              </a:ext>
            </a:extLst>
          </p:cNvPr>
          <p:cNvSpPr>
            <a:spLocks noGrp="1"/>
          </p:cNvSpPr>
          <p:nvPr>
            <p:ph type="title"/>
          </p:nvPr>
        </p:nvSpPr>
        <p:spPr/>
        <p:txBody>
          <a:bodyPr/>
          <a:lstStyle/>
          <a:p>
            <a:r>
              <a:rPr lang="en-GB" dirty="0"/>
              <a:t>Widening treatment age groups</a:t>
            </a:r>
          </a:p>
        </p:txBody>
      </p:sp>
      <p:pic>
        <p:nvPicPr>
          <p:cNvPr id="1026" name="Picture 2" descr="Fig 2">
            <a:extLst>
              <a:ext uri="{FF2B5EF4-FFF2-40B4-BE49-F238E27FC236}">
                <a16:creationId xmlns:a16="http://schemas.microsoft.com/office/drawing/2014/main" id="{6A18C4E2-9122-4BF0-BF58-8A78EFEC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132" y="1531620"/>
            <a:ext cx="5650668" cy="431974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6D4239B-58C2-4969-9962-FC2EE59D3D5C}"/>
              </a:ext>
            </a:extLst>
          </p:cNvPr>
          <p:cNvSpPr>
            <a:spLocks noGrp="1"/>
          </p:cNvSpPr>
          <p:nvPr>
            <p:ph sz="half" idx="1"/>
          </p:nvPr>
        </p:nvSpPr>
        <p:spPr>
          <a:xfrm>
            <a:off x="838200" y="1825625"/>
            <a:ext cx="4499610" cy="4351338"/>
          </a:xfrm>
        </p:spPr>
        <p:txBody>
          <a:bodyPr>
            <a:normAutofit/>
          </a:bodyPr>
          <a:lstStyle/>
          <a:p>
            <a:pPr marL="0" indent="0">
              <a:buNone/>
            </a:pPr>
            <a:r>
              <a:rPr lang="en-GB" sz="2400" dirty="0"/>
              <a:t>School-based treatment will not reach transmission break, requiring indefinite MDA.</a:t>
            </a:r>
          </a:p>
          <a:p>
            <a:pPr marL="0" indent="0">
              <a:buNone/>
            </a:pPr>
            <a:endParaRPr lang="en-GB" sz="2400" dirty="0"/>
          </a:p>
          <a:p>
            <a:pPr marL="0" indent="0">
              <a:buNone/>
            </a:pPr>
            <a:r>
              <a:rPr lang="en-GB" sz="2400" dirty="0"/>
              <a:t>Community-based treatment increases chance of transmission break, treats reservoir in adults, and majority of hookworm burden finally get treated.</a:t>
            </a:r>
          </a:p>
        </p:txBody>
      </p:sp>
      <p:sp>
        <p:nvSpPr>
          <p:cNvPr id="7" name="TextBox 6">
            <a:extLst>
              <a:ext uri="{FF2B5EF4-FFF2-40B4-BE49-F238E27FC236}">
                <a16:creationId xmlns:a16="http://schemas.microsoft.com/office/drawing/2014/main" id="{1EB7E905-1149-4ADF-9651-CDED8206D20E}"/>
              </a:ext>
            </a:extLst>
          </p:cNvPr>
          <p:cNvSpPr txBox="1"/>
          <p:nvPr/>
        </p:nvSpPr>
        <p:spPr>
          <a:xfrm>
            <a:off x="189842" y="6028459"/>
            <a:ext cx="11772900" cy="253916"/>
          </a:xfrm>
          <a:prstGeom prst="rect">
            <a:avLst/>
          </a:prstGeom>
          <a:noFill/>
        </p:spPr>
        <p:txBody>
          <a:bodyPr wrap="square" rtlCol="0">
            <a:spAutoFit/>
          </a:bodyPr>
          <a:lstStyle/>
          <a:p>
            <a:r>
              <a:rPr lang="en-GB" sz="1050" dirty="0"/>
              <a:t>Figure from: Should the goal for the treatment of soil transmitted helminths (STH) infections be changed from morbidity control in children to community-wide transmission elimination? Anderson et al. (2015)</a:t>
            </a:r>
          </a:p>
        </p:txBody>
      </p:sp>
      <p:pic>
        <p:nvPicPr>
          <p:cNvPr id="9" name="Picture 6">
            <a:extLst>
              <a:ext uri="{FF2B5EF4-FFF2-40B4-BE49-F238E27FC236}">
                <a16:creationId xmlns:a16="http://schemas.microsoft.com/office/drawing/2014/main" id="{7EB3C96A-9343-4B27-9753-4C4DF92BF2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ederal Ministry of Health of Ethiopia | Guttmacher Institute">
            <a:extLst>
              <a:ext uri="{FF2B5EF4-FFF2-40B4-BE49-F238E27FC236}">
                <a16:creationId xmlns:a16="http://schemas.microsoft.com/office/drawing/2014/main" id="{3262D7F6-0FD6-4BD2-BF4F-31F93C0A4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89EEDB61-F3C2-46E5-AFC1-A499DF2E7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ildren's Investment Fund Foundation (CIFF) | eftec">
            <a:extLst>
              <a:ext uri="{FF2B5EF4-FFF2-40B4-BE49-F238E27FC236}">
                <a16:creationId xmlns:a16="http://schemas.microsoft.com/office/drawing/2014/main" id="{77974443-AAFD-4CB3-BD7B-B65886BF78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A8655F3-939A-4ADC-8F7F-F53B64BC93BB}"/>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14" name="Picture 18" descr="Simprints - Wikipedia">
            <a:extLst>
              <a:ext uri="{FF2B5EF4-FFF2-40B4-BE49-F238E27FC236}">
                <a16:creationId xmlns:a16="http://schemas.microsoft.com/office/drawing/2014/main" id="{34F45086-23BE-4145-8609-518CB3C19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60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AFFC-2045-434E-94B0-A9F52320191B}"/>
              </a:ext>
            </a:extLst>
          </p:cNvPr>
          <p:cNvSpPr>
            <a:spLocks noGrp="1"/>
          </p:cNvSpPr>
          <p:nvPr>
            <p:ph type="title"/>
          </p:nvPr>
        </p:nvSpPr>
        <p:spPr/>
        <p:txBody>
          <a:bodyPr/>
          <a:lstStyle/>
          <a:p>
            <a:r>
              <a:rPr lang="en-GB" dirty="0"/>
              <a:t>Prevalence over three years</a:t>
            </a:r>
          </a:p>
        </p:txBody>
      </p:sp>
      <p:sp>
        <p:nvSpPr>
          <p:cNvPr id="6" name="TextBox 5">
            <a:extLst>
              <a:ext uri="{FF2B5EF4-FFF2-40B4-BE49-F238E27FC236}">
                <a16:creationId xmlns:a16="http://schemas.microsoft.com/office/drawing/2014/main" id="{A7AE64F4-09C0-420A-907F-141518AEA8CB}"/>
              </a:ext>
            </a:extLst>
          </p:cNvPr>
          <p:cNvSpPr txBox="1"/>
          <p:nvPr/>
        </p:nvSpPr>
        <p:spPr>
          <a:xfrm>
            <a:off x="0" y="5901501"/>
            <a:ext cx="11875770" cy="415498"/>
          </a:xfrm>
          <a:prstGeom prst="rect">
            <a:avLst/>
          </a:prstGeom>
          <a:noFill/>
        </p:spPr>
        <p:txBody>
          <a:bodyPr wrap="square" rtlCol="0">
            <a:spAutoFit/>
          </a:bodyPr>
          <a:lstStyle/>
          <a:p>
            <a:r>
              <a:rPr lang="en-GB" sz="1050" dirty="0"/>
              <a:t>Figure from: Longitudinal monitoring of the prevalence and intensity of soil-transmitted helminth infections in individuals who were either treated or not treated following repeated rounds of community-wide mass drug administration within the Geshiyaro project in the </a:t>
            </a:r>
            <a:r>
              <a:rPr lang="en-GB" sz="1050" dirty="0" err="1"/>
              <a:t>Bolosso</a:t>
            </a:r>
            <a:r>
              <a:rPr lang="en-GB" sz="1050" dirty="0"/>
              <a:t> Sore district, Wolaita, Ethiopia. Landeryou et al. (2022) [PREPRINT]</a:t>
            </a:r>
          </a:p>
        </p:txBody>
      </p:sp>
      <p:pic>
        <p:nvPicPr>
          <p:cNvPr id="16" name="Shape 10" descr="Macintosh HD:Users:admin:Desktop:TreatmentScatter.pdf">
            <a:extLst>
              <a:ext uri="{FF2B5EF4-FFF2-40B4-BE49-F238E27FC236}">
                <a16:creationId xmlns:a16="http://schemas.microsoft.com/office/drawing/2014/main" id="{A70E8F53-21B1-4C3B-AF3D-C4550E22CEE7}"/>
              </a:ext>
            </a:extLst>
          </p:cNvPr>
          <p:cNvPicPr/>
          <p:nvPr/>
        </p:nvPicPr>
        <p:blipFill rotWithShape="1">
          <a:blip r:embed="rId3">
            <a:alphaModFix/>
          </a:blip>
          <a:srcRect r="2559"/>
          <a:stretch/>
        </p:blipFill>
        <p:spPr>
          <a:xfrm>
            <a:off x="5463366" y="1872302"/>
            <a:ext cx="6503844" cy="3113395"/>
          </a:xfrm>
          <a:prstGeom prst="rect">
            <a:avLst/>
          </a:prstGeom>
          <a:noFill/>
          <a:ln>
            <a:noFill/>
          </a:ln>
        </p:spPr>
      </p:pic>
      <p:sp>
        <p:nvSpPr>
          <p:cNvPr id="17" name="Content Placeholder 2">
            <a:extLst>
              <a:ext uri="{FF2B5EF4-FFF2-40B4-BE49-F238E27FC236}">
                <a16:creationId xmlns:a16="http://schemas.microsoft.com/office/drawing/2014/main" id="{DFE4903E-402A-4B67-AC9D-524830A02D5B}"/>
              </a:ext>
            </a:extLst>
          </p:cNvPr>
          <p:cNvSpPr>
            <a:spLocks noGrp="1"/>
          </p:cNvSpPr>
          <p:nvPr>
            <p:ph sz="half" idx="1"/>
          </p:nvPr>
        </p:nvSpPr>
        <p:spPr>
          <a:xfrm>
            <a:off x="838200" y="1825625"/>
            <a:ext cx="3802380" cy="4351338"/>
          </a:xfrm>
        </p:spPr>
        <p:txBody>
          <a:bodyPr>
            <a:normAutofit/>
          </a:bodyPr>
          <a:lstStyle/>
          <a:p>
            <a:pPr marL="0" indent="0">
              <a:buNone/>
            </a:pPr>
            <a:r>
              <a:rPr lang="en-GB" sz="2200" dirty="0"/>
              <a:t>Our data shows a significant decrease in mean </a:t>
            </a:r>
            <a:r>
              <a:rPr lang="en-GB" sz="2200" dirty="0" err="1"/>
              <a:t>epg</a:t>
            </a:r>
            <a:r>
              <a:rPr lang="en-GB" sz="2200" dirty="0"/>
              <a:t> between individuals that </a:t>
            </a:r>
            <a:r>
              <a:rPr lang="en-GB" sz="2200" dirty="0">
                <a:solidFill>
                  <a:srgbClr val="00B0F0"/>
                </a:solidFill>
              </a:rPr>
              <a:t>swallow treatment each year, </a:t>
            </a:r>
            <a:r>
              <a:rPr lang="en-GB" sz="2200" dirty="0"/>
              <a:t>compared to those who </a:t>
            </a:r>
            <a:r>
              <a:rPr lang="en-GB" sz="2200" dirty="0">
                <a:solidFill>
                  <a:srgbClr val="00B050"/>
                </a:solidFill>
              </a:rPr>
              <a:t>partially</a:t>
            </a:r>
            <a:r>
              <a:rPr lang="en-GB" sz="2200" dirty="0"/>
              <a:t>, or </a:t>
            </a:r>
            <a:r>
              <a:rPr lang="en-GB" sz="2200" dirty="0">
                <a:solidFill>
                  <a:srgbClr val="FF0000"/>
                </a:solidFill>
              </a:rPr>
              <a:t>never</a:t>
            </a:r>
            <a:r>
              <a:rPr lang="en-GB" sz="2200" dirty="0"/>
              <a:t> swallow treatment.</a:t>
            </a:r>
          </a:p>
          <a:p>
            <a:pPr marL="0" indent="0">
              <a:buNone/>
            </a:pPr>
            <a:r>
              <a:rPr lang="en-GB" sz="2200" dirty="0"/>
              <a:t>Highlights the issue of individual behaviour at MDA – systematic non-treated population will challenge transmission break goal.</a:t>
            </a:r>
          </a:p>
        </p:txBody>
      </p:sp>
      <p:sp>
        <p:nvSpPr>
          <p:cNvPr id="18" name="TextBox 17">
            <a:extLst>
              <a:ext uri="{FF2B5EF4-FFF2-40B4-BE49-F238E27FC236}">
                <a16:creationId xmlns:a16="http://schemas.microsoft.com/office/drawing/2014/main" id="{F5F08669-5634-4856-8ACD-E9917400CD6A}"/>
              </a:ext>
            </a:extLst>
          </p:cNvPr>
          <p:cNvSpPr txBox="1"/>
          <p:nvPr/>
        </p:nvSpPr>
        <p:spPr>
          <a:xfrm>
            <a:off x="6103622" y="5028811"/>
            <a:ext cx="891540" cy="276999"/>
          </a:xfrm>
          <a:prstGeom prst="rect">
            <a:avLst/>
          </a:prstGeom>
          <a:noFill/>
        </p:spPr>
        <p:txBody>
          <a:bodyPr wrap="square" rtlCol="0">
            <a:spAutoFit/>
          </a:bodyPr>
          <a:lstStyle/>
          <a:p>
            <a:r>
              <a:rPr lang="en-GB" sz="1200" i="1" dirty="0"/>
              <a:t>T. trichiura</a:t>
            </a:r>
          </a:p>
        </p:txBody>
      </p:sp>
      <p:sp>
        <p:nvSpPr>
          <p:cNvPr id="19" name="TextBox 18">
            <a:extLst>
              <a:ext uri="{FF2B5EF4-FFF2-40B4-BE49-F238E27FC236}">
                <a16:creationId xmlns:a16="http://schemas.microsoft.com/office/drawing/2014/main" id="{17B77F16-B303-43DB-AE94-844E39AC8290}"/>
              </a:ext>
            </a:extLst>
          </p:cNvPr>
          <p:cNvSpPr txBox="1"/>
          <p:nvPr/>
        </p:nvSpPr>
        <p:spPr>
          <a:xfrm>
            <a:off x="10271760" y="5028811"/>
            <a:ext cx="891540" cy="276999"/>
          </a:xfrm>
          <a:prstGeom prst="rect">
            <a:avLst/>
          </a:prstGeom>
          <a:noFill/>
        </p:spPr>
        <p:txBody>
          <a:bodyPr wrap="square" rtlCol="0">
            <a:spAutoFit/>
          </a:bodyPr>
          <a:lstStyle/>
          <a:p>
            <a:r>
              <a:rPr lang="en-GB" sz="1200" i="1" dirty="0"/>
              <a:t>Hookworm</a:t>
            </a:r>
          </a:p>
        </p:txBody>
      </p:sp>
      <p:sp>
        <p:nvSpPr>
          <p:cNvPr id="20" name="TextBox 19">
            <a:extLst>
              <a:ext uri="{FF2B5EF4-FFF2-40B4-BE49-F238E27FC236}">
                <a16:creationId xmlns:a16="http://schemas.microsoft.com/office/drawing/2014/main" id="{3F6E9AFB-E28C-4C24-BB7E-2D256B3BFD3A}"/>
              </a:ext>
            </a:extLst>
          </p:cNvPr>
          <p:cNvSpPr txBox="1"/>
          <p:nvPr/>
        </p:nvSpPr>
        <p:spPr>
          <a:xfrm>
            <a:off x="8075208" y="5028811"/>
            <a:ext cx="1280160" cy="276999"/>
          </a:xfrm>
          <a:prstGeom prst="rect">
            <a:avLst/>
          </a:prstGeom>
          <a:noFill/>
        </p:spPr>
        <p:txBody>
          <a:bodyPr wrap="square" rtlCol="0">
            <a:spAutoFit/>
          </a:bodyPr>
          <a:lstStyle/>
          <a:p>
            <a:r>
              <a:rPr lang="en-GB" sz="1200" i="1" dirty="0"/>
              <a:t>A. lumbricoides</a:t>
            </a:r>
          </a:p>
        </p:txBody>
      </p:sp>
      <p:sp>
        <p:nvSpPr>
          <p:cNvPr id="3" name="TextBox 2">
            <a:extLst>
              <a:ext uri="{FF2B5EF4-FFF2-40B4-BE49-F238E27FC236}">
                <a16:creationId xmlns:a16="http://schemas.microsoft.com/office/drawing/2014/main" id="{D56034F4-E185-4C65-93E2-F56470BBD307}"/>
              </a:ext>
            </a:extLst>
          </p:cNvPr>
          <p:cNvSpPr txBox="1"/>
          <p:nvPr/>
        </p:nvSpPr>
        <p:spPr>
          <a:xfrm>
            <a:off x="5140201" y="2331720"/>
            <a:ext cx="323165" cy="1545590"/>
          </a:xfrm>
          <a:prstGeom prst="rect">
            <a:avLst/>
          </a:prstGeom>
          <a:noFill/>
        </p:spPr>
        <p:txBody>
          <a:bodyPr vert="vert270" wrap="square" rtlCol="0">
            <a:spAutoFit/>
          </a:bodyPr>
          <a:lstStyle/>
          <a:p>
            <a:r>
              <a:rPr lang="en-GB" sz="900" dirty="0"/>
              <a:t>Eggs per gram (</a:t>
            </a:r>
            <a:r>
              <a:rPr lang="en-GB" sz="900" dirty="0" err="1"/>
              <a:t>epg</a:t>
            </a:r>
            <a:r>
              <a:rPr lang="en-GB" sz="900" dirty="0"/>
              <a:t>)</a:t>
            </a:r>
          </a:p>
        </p:txBody>
      </p:sp>
      <p:pic>
        <p:nvPicPr>
          <p:cNvPr id="11" name="Picture 6">
            <a:extLst>
              <a:ext uri="{FF2B5EF4-FFF2-40B4-BE49-F238E27FC236}">
                <a16:creationId xmlns:a16="http://schemas.microsoft.com/office/drawing/2014/main" id="{12E2C401-9E59-487D-ABF6-B787312455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ederal Ministry of Health of Ethiopia | Guttmacher Institute">
            <a:extLst>
              <a:ext uri="{FF2B5EF4-FFF2-40B4-BE49-F238E27FC236}">
                <a16:creationId xmlns:a16="http://schemas.microsoft.com/office/drawing/2014/main" id="{286DB1FA-3396-4CC6-BD78-54E75C67F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02733A5A-E865-4ECE-9FE2-5AE68DA9F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ildren's Investment Fund Foundation (CIFF) | eftec">
            <a:extLst>
              <a:ext uri="{FF2B5EF4-FFF2-40B4-BE49-F238E27FC236}">
                <a16:creationId xmlns:a16="http://schemas.microsoft.com/office/drawing/2014/main" id="{A019FF58-A118-4399-B8F7-A025C54013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B4598F1-946C-4B4F-9F46-DE3F56E4CB17}"/>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21" name="Picture 18" descr="Simprints - Wikipedia">
            <a:extLst>
              <a:ext uri="{FF2B5EF4-FFF2-40B4-BE49-F238E27FC236}">
                <a16:creationId xmlns:a16="http://schemas.microsoft.com/office/drawing/2014/main" id="{7C88F7FE-ADB0-4FB8-BBE7-7FEAA715E1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3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D6B5-81DD-4EAD-BD26-95A2AB9C5395}"/>
              </a:ext>
            </a:extLst>
          </p:cNvPr>
          <p:cNvSpPr>
            <a:spLocks noGrp="1"/>
          </p:cNvSpPr>
          <p:nvPr>
            <p:ph type="title"/>
          </p:nvPr>
        </p:nvSpPr>
        <p:spPr/>
        <p:txBody>
          <a:bodyPr/>
          <a:lstStyle/>
          <a:p>
            <a:r>
              <a:rPr lang="en-GB"/>
              <a:t>Individual level data</a:t>
            </a:r>
            <a:endParaRPr lang="en-GB" dirty="0"/>
          </a:p>
        </p:txBody>
      </p:sp>
      <p:sp>
        <p:nvSpPr>
          <p:cNvPr id="3" name="Content Placeholder 2">
            <a:extLst>
              <a:ext uri="{FF2B5EF4-FFF2-40B4-BE49-F238E27FC236}">
                <a16:creationId xmlns:a16="http://schemas.microsoft.com/office/drawing/2014/main" id="{8DC87E4E-28FB-42D2-BBF2-579762975FD9}"/>
              </a:ext>
            </a:extLst>
          </p:cNvPr>
          <p:cNvSpPr>
            <a:spLocks noGrp="1"/>
          </p:cNvSpPr>
          <p:nvPr>
            <p:ph idx="1"/>
          </p:nvPr>
        </p:nvSpPr>
        <p:spPr>
          <a:xfrm>
            <a:off x="838200" y="1825625"/>
            <a:ext cx="4790031" cy="4351338"/>
          </a:xfrm>
        </p:spPr>
        <p:txBody>
          <a:bodyPr>
            <a:normAutofit/>
          </a:bodyPr>
          <a:lstStyle/>
          <a:p>
            <a:r>
              <a:rPr lang="en-GB" sz="2400" dirty="0"/>
              <a:t>Baseline census taken at the start of the project (biometrics taken in highlighted woredas)</a:t>
            </a:r>
          </a:p>
          <a:p>
            <a:r>
              <a:rPr lang="en-GB" sz="2400" dirty="0"/>
              <a:t>All participants in highlighted woredas are followed each year at MDA</a:t>
            </a:r>
          </a:p>
          <a:p>
            <a:r>
              <a:rPr lang="en-GB" sz="2400" dirty="0"/>
              <a:t>Sentinel sites from all Arms followed annually</a:t>
            </a:r>
          </a:p>
          <a:p>
            <a:pPr lvl="1"/>
            <a:r>
              <a:rPr lang="en-GB" sz="2000" dirty="0"/>
              <a:t>Parasitological mapping – diagnostics</a:t>
            </a:r>
          </a:p>
          <a:p>
            <a:pPr lvl="1"/>
            <a:r>
              <a:rPr lang="en-GB" sz="2000" dirty="0"/>
              <a:t>Interaction with MDA</a:t>
            </a:r>
          </a:p>
          <a:p>
            <a:pPr lvl="1"/>
            <a:r>
              <a:rPr lang="en-GB" sz="2000" dirty="0"/>
              <a:t>WaSH survey</a:t>
            </a:r>
          </a:p>
        </p:txBody>
      </p:sp>
      <p:pic>
        <p:nvPicPr>
          <p:cNvPr id="4" name="Content Placeholder 6" descr="Map&#10;&#10;Description automatically generated">
            <a:extLst>
              <a:ext uri="{FF2B5EF4-FFF2-40B4-BE49-F238E27FC236}">
                <a16:creationId xmlns:a16="http://schemas.microsoft.com/office/drawing/2014/main" id="{AFC153D0-4DF8-400C-9404-00B8A9150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231" y="1402715"/>
            <a:ext cx="6216197" cy="4351338"/>
          </a:xfrm>
          <a:prstGeom prst="rect">
            <a:avLst/>
          </a:prstGeom>
        </p:spPr>
      </p:pic>
      <p:pic>
        <p:nvPicPr>
          <p:cNvPr id="8" name="Picture 6">
            <a:extLst>
              <a:ext uri="{FF2B5EF4-FFF2-40B4-BE49-F238E27FC236}">
                <a16:creationId xmlns:a16="http://schemas.microsoft.com/office/drawing/2014/main" id="{62111B7A-9E39-4214-8A10-11A48A7AD1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ederal Ministry of Health of Ethiopia | Guttmacher Institute">
            <a:extLst>
              <a:ext uri="{FF2B5EF4-FFF2-40B4-BE49-F238E27FC236}">
                <a16:creationId xmlns:a16="http://schemas.microsoft.com/office/drawing/2014/main" id="{BF1F3BD1-FB73-47C8-BF25-9A33982CE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9EBA760B-30E8-426A-9ABC-D302A11C9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ildren's Investment Fund Foundation (CIFF) | eftec">
            <a:extLst>
              <a:ext uri="{FF2B5EF4-FFF2-40B4-BE49-F238E27FC236}">
                <a16:creationId xmlns:a16="http://schemas.microsoft.com/office/drawing/2014/main" id="{F524740D-36FF-4F36-ADAF-074332FC6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A8B2EC7-7297-4637-A757-BFA498040BD9}"/>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15" name="Picture 18" descr="Simprints - Wikipedia">
            <a:extLst>
              <a:ext uri="{FF2B5EF4-FFF2-40B4-BE49-F238E27FC236}">
                <a16:creationId xmlns:a16="http://schemas.microsoft.com/office/drawing/2014/main" id="{6EF446B7-1BAE-4D07-8FE3-FAC42636A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erson&#10;&#10;Description automatically generated">
            <a:extLst>
              <a:ext uri="{FF2B5EF4-FFF2-40B4-BE49-F238E27FC236}">
                <a16:creationId xmlns:a16="http://schemas.microsoft.com/office/drawing/2014/main" id="{399D38A0-FAC2-43EB-BE70-9407CD42CE8B}"/>
              </a:ext>
            </a:extLst>
          </p:cNvPr>
          <p:cNvPicPr>
            <a:picLocks noChangeAspect="1"/>
          </p:cNvPicPr>
          <p:nvPr/>
        </p:nvPicPr>
        <p:blipFill rotWithShape="1">
          <a:blip r:embed="rId10">
            <a:extLst>
              <a:ext uri="{28A0092B-C50C-407E-A947-70E740481C1C}">
                <a14:useLocalDpi xmlns:a14="http://schemas.microsoft.com/office/drawing/2010/main" val="0"/>
              </a:ext>
            </a:extLst>
          </a:blip>
          <a:srcRect l="30303" t="2201"/>
          <a:stretch/>
        </p:blipFill>
        <p:spPr>
          <a:xfrm rot="5400000">
            <a:off x="5901210" y="1226871"/>
            <a:ext cx="4637291" cy="4880246"/>
          </a:xfrm>
          <a:prstGeom prst="rect">
            <a:avLst/>
          </a:prstGeom>
          <a:ln>
            <a:noFill/>
          </a:ln>
          <a:effectLst>
            <a:outerShdw blurRad="292100" dist="139700" dir="2700000" algn="tl" rotWithShape="0">
              <a:srgbClr val="333333">
                <a:alpha val="65000"/>
              </a:srgbClr>
            </a:outerShdw>
          </a:effectLst>
        </p:spPr>
      </p:pic>
      <p:pic>
        <p:nvPicPr>
          <p:cNvPr id="19" name="Picture 18" descr="A picture containing text, indoor&#10;&#10;Description automatically generated">
            <a:extLst>
              <a:ext uri="{FF2B5EF4-FFF2-40B4-BE49-F238E27FC236}">
                <a16:creationId xmlns:a16="http://schemas.microsoft.com/office/drawing/2014/main" id="{7F01EB7A-DBD5-4F8C-9CB2-EAF5DB1C7260}"/>
              </a:ext>
            </a:extLst>
          </p:cNvPr>
          <p:cNvPicPr>
            <a:picLocks noChangeAspect="1"/>
          </p:cNvPicPr>
          <p:nvPr/>
        </p:nvPicPr>
        <p:blipFill rotWithShape="1">
          <a:blip r:embed="rId11">
            <a:extLst>
              <a:ext uri="{28A0092B-C50C-407E-A947-70E740481C1C}">
                <a14:useLocalDpi xmlns:a14="http://schemas.microsoft.com/office/drawing/2010/main" val="0"/>
              </a:ext>
            </a:extLst>
          </a:blip>
          <a:srcRect l="30304" t="-1558" b="1558"/>
          <a:stretch/>
        </p:blipFill>
        <p:spPr>
          <a:xfrm rot="5400000">
            <a:off x="5956129" y="1171948"/>
            <a:ext cx="4637292" cy="4990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79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950A-912E-413F-82E7-B8FF7AA62558}"/>
              </a:ext>
            </a:extLst>
          </p:cNvPr>
          <p:cNvSpPr>
            <a:spLocks noGrp="1"/>
          </p:cNvSpPr>
          <p:nvPr>
            <p:ph type="title"/>
          </p:nvPr>
        </p:nvSpPr>
        <p:spPr/>
        <p:txBody>
          <a:bodyPr/>
          <a:lstStyle/>
          <a:p>
            <a:r>
              <a:rPr lang="en-GB" dirty="0"/>
              <a:t>Compliance over three rounds of MDA</a:t>
            </a:r>
          </a:p>
        </p:txBody>
      </p:sp>
      <p:sp>
        <p:nvSpPr>
          <p:cNvPr id="7" name="Content Placeholder 6">
            <a:extLst>
              <a:ext uri="{FF2B5EF4-FFF2-40B4-BE49-F238E27FC236}">
                <a16:creationId xmlns:a16="http://schemas.microsoft.com/office/drawing/2014/main" id="{F5657533-0EA1-4E93-AD23-21E9773E8B67}"/>
              </a:ext>
            </a:extLst>
          </p:cNvPr>
          <p:cNvSpPr>
            <a:spLocks noGrp="1"/>
          </p:cNvSpPr>
          <p:nvPr>
            <p:ph idx="1"/>
          </p:nvPr>
        </p:nvSpPr>
        <p:spPr>
          <a:xfrm>
            <a:off x="838200" y="1825625"/>
            <a:ext cx="5257800" cy="4428803"/>
          </a:xfrm>
        </p:spPr>
        <p:txBody>
          <a:bodyPr>
            <a:normAutofit lnSpcReduction="10000"/>
          </a:bodyPr>
          <a:lstStyle/>
          <a:p>
            <a:pPr marL="0" indent="0">
              <a:buNone/>
            </a:pPr>
            <a:r>
              <a:rPr lang="en-GB" sz="2400" dirty="0"/>
              <a:t>Treatment outcome can be thought of as the result of three behaviour points that eligible participants can pass through at each round of MDA.</a:t>
            </a:r>
          </a:p>
          <a:p>
            <a:pPr marL="0" indent="0">
              <a:buNone/>
            </a:pPr>
            <a:r>
              <a:rPr lang="en-GB" sz="2400" dirty="0"/>
              <a:t>Broadly the population can be divided thrice into</a:t>
            </a:r>
          </a:p>
          <a:p>
            <a:pPr marL="0" indent="0">
              <a:buNone/>
            </a:pPr>
            <a:r>
              <a:rPr lang="en-GB" sz="2400" dirty="0"/>
              <a:t>a) was a participant contacted or not?</a:t>
            </a:r>
          </a:p>
          <a:p>
            <a:pPr marL="0" indent="0">
              <a:buNone/>
            </a:pPr>
            <a:r>
              <a:rPr lang="en-GB" sz="2400" dirty="0"/>
              <a:t>…if yes then</a:t>
            </a:r>
          </a:p>
          <a:p>
            <a:pPr marL="0" indent="0">
              <a:buNone/>
            </a:pPr>
            <a:r>
              <a:rPr lang="en-GB" sz="2400" dirty="0"/>
              <a:t>b) Did they accept treatment</a:t>
            </a:r>
          </a:p>
          <a:p>
            <a:pPr marL="0" indent="0">
              <a:buNone/>
            </a:pPr>
            <a:r>
              <a:rPr lang="en-GB" sz="2400" dirty="0"/>
              <a:t>… if yes then</a:t>
            </a:r>
          </a:p>
          <a:p>
            <a:pPr marL="0" indent="0">
              <a:buNone/>
            </a:pPr>
            <a:r>
              <a:rPr lang="en-GB" sz="2400" dirty="0"/>
              <a:t>c) did they swallow or refuse treatment?</a:t>
            </a:r>
          </a:p>
        </p:txBody>
      </p:sp>
      <p:pic>
        <p:nvPicPr>
          <p:cNvPr id="3" name="Picture 2">
            <a:extLst>
              <a:ext uri="{FF2B5EF4-FFF2-40B4-BE49-F238E27FC236}">
                <a16:creationId xmlns:a16="http://schemas.microsoft.com/office/drawing/2014/main" id="{A3011E6F-397E-4E75-AD18-639B0657D646}"/>
              </a:ext>
            </a:extLst>
          </p:cNvPr>
          <p:cNvPicPr>
            <a:picLocks noChangeAspect="1"/>
          </p:cNvPicPr>
          <p:nvPr/>
        </p:nvPicPr>
        <p:blipFill>
          <a:blip r:embed="rId3"/>
          <a:stretch>
            <a:fillRect/>
          </a:stretch>
        </p:blipFill>
        <p:spPr>
          <a:xfrm>
            <a:off x="6423660" y="1845598"/>
            <a:ext cx="5047558" cy="1541580"/>
          </a:xfrm>
          <a:prstGeom prst="rect">
            <a:avLst/>
          </a:prstGeom>
        </p:spPr>
      </p:pic>
      <p:pic>
        <p:nvPicPr>
          <p:cNvPr id="27" name="Picture 26">
            <a:extLst>
              <a:ext uri="{FF2B5EF4-FFF2-40B4-BE49-F238E27FC236}">
                <a16:creationId xmlns:a16="http://schemas.microsoft.com/office/drawing/2014/main" id="{7784C4AA-F6C6-4C01-BE61-B615A55A98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539" y="4276033"/>
            <a:ext cx="2971800" cy="1995557"/>
          </a:xfrm>
          <a:prstGeom prst="rect">
            <a:avLst/>
          </a:prstGeom>
          <a:noFill/>
        </p:spPr>
      </p:pic>
      <p:cxnSp>
        <p:nvCxnSpPr>
          <p:cNvPr id="30" name="Straight Arrow Connector 29">
            <a:extLst>
              <a:ext uri="{FF2B5EF4-FFF2-40B4-BE49-F238E27FC236}">
                <a16:creationId xmlns:a16="http://schemas.microsoft.com/office/drawing/2014/main" id="{6E9448A0-9EC7-4BAB-BF38-6109C0B1C3FA}"/>
              </a:ext>
            </a:extLst>
          </p:cNvPr>
          <p:cNvCxnSpPr/>
          <p:nvPr/>
        </p:nvCxnSpPr>
        <p:spPr>
          <a:xfrm>
            <a:off x="9075420" y="3809670"/>
            <a:ext cx="0" cy="548640"/>
          </a:xfrm>
          <a:prstGeom prst="straightConnector1">
            <a:avLst/>
          </a:prstGeom>
          <a:ln w="28575">
            <a:solidFill>
              <a:schemeClr val="accent5"/>
            </a:solidFill>
            <a:tailEnd type="triangle"/>
          </a:ln>
        </p:spPr>
        <p:style>
          <a:lnRef idx="1">
            <a:schemeClr val="accent5"/>
          </a:lnRef>
          <a:fillRef idx="0">
            <a:schemeClr val="accent5"/>
          </a:fillRef>
          <a:effectRef idx="0">
            <a:schemeClr val="accent5"/>
          </a:effectRef>
          <a:fontRef idx="minor">
            <a:schemeClr val="tx1"/>
          </a:fontRef>
        </p:style>
      </p:cxnSp>
      <p:pic>
        <p:nvPicPr>
          <p:cNvPr id="32" name="Picture 6">
            <a:extLst>
              <a:ext uri="{FF2B5EF4-FFF2-40B4-BE49-F238E27FC236}">
                <a16:creationId xmlns:a16="http://schemas.microsoft.com/office/drawing/2014/main" id="{D8A0018C-D4B4-46EC-824C-0ECEC95B8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ederal Ministry of Health of Ethiopia | Guttmacher Institute">
            <a:extLst>
              <a:ext uri="{FF2B5EF4-FFF2-40B4-BE49-F238E27FC236}">
                <a16:creationId xmlns:a16="http://schemas.microsoft.com/office/drawing/2014/main" id="{7CD42685-0AB7-4C7F-8434-DCFBE85676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C5A41B91-9383-4AD5-AC10-99BBCF780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ildren's Investment Fund Foundation (CIFF) | eftec">
            <a:extLst>
              <a:ext uri="{FF2B5EF4-FFF2-40B4-BE49-F238E27FC236}">
                <a16:creationId xmlns:a16="http://schemas.microsoft.com/office/drawing/2014/main" id="{5974241B-67A5-4199-8062-430ABE7F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22C204FC-0B77-474E-8B97-97A9DE96E9AC}"/>
              </a:ext>
            </a:extLst>
          </p:cNvPr>
          <p:cNvPicPr>
            <a:picLocks noChangeAspect="1"/>
          </p:cNvPicPr>
          <p:nvPr/>
        </p:nvPicPr>
        <p:blipFill rotWithShape="1">
          <a:blip r:embed="rId9"/>
          <a:srcRect t="15676" b="12923"/>
          <a:stretch/>
        </p:blipFill>
        <p:spPr>
          <a:xfrm>
            <a:off x="2744586" y="6345895"/>
            <a:ext cx="1686796" cy="407692"/>
          </a:xfrm>
          <a:prstGeom prst="rect">
            <a:avLst/>
          </a:prstGeom>
        </p:spPr>
      </p:pic>
      <p:pic>
        <p:nvPicPr>
          <p:cNvPr id="37" name="Picture 18" descr="Simprints - Wikipedia">
            <a:extLst>
              <a:ext uri="{FF2B5EF4-FFF2-40B4-BE49-F238E27FC236}">
                <a16:creationId xmlns:a16="http://schemas.microsoft.com/office/drawing/2014/main" id="{34F846D8-CC3B-4390-BFC8-79FFEA173D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0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4B7E8C1C-9FCE-4775-9DF3-E3E6303DE2A2}"/>
              </a:ext>
            </a:extLst>
          </p:cNvPr>
          <p:cNvPicPr>
            <a:picLocks noChangeAspect="1"/>
          </p:cNvPicPr>
          <p:nvPr/>
        </p:nvPicPr>
        <p:blipFill rotWithShape="1">
          <a:blip r:embed="rId3">
            <a:extLst>
              <a:ext uri="{28A0092B-C50C-407E-A947-70E740481C1C}">
                <a14:useLocalDpi xmlns:a14="http://schemas.microsoft.com/office/drawing/2010/main" val="0"/>
              </a:ext>
            </a:extLst>
          </a:blip>
          <a:srcRect r="18152"/>
          <a:stretch/>
        </p:blipFill>
        <p:spPr>
          <a:xfrm>
            <a:off x="7316633" y="1248936"/>
            <a:ext cx="3523643" cy="5022654"/>
          </a:xfrm>
          <a:prstGeom prst="rect">
            <a:avLst/>
          </a:prstGeom>
        </p:spPr>
      </p:pic>
      <p:sp>
        <p:nvSpPr>
          <p:cNvPr id="2" name="Title 1">
            <a:extLst>
              <a:ext uri="{FF2B5EF4-FFF2-40B4-BE49-F238E27FC236}">
                <a16:creationId xmlns:a16="http://schemas.microsoft.com/office/drawing/2014/main" id="{5739B44E-E8BE-4A43-95BA-0C0DFB9D18F1}"/>
              </a:ext>
            </a:extLst>
          </p:cNvPr>
          <p:cNvSpPr>
            <a:spLocks noGrp="1"/>
          </p:cNvSpPr>
          <p:nvPr>
            <p:ph type="title"/>
          </p:nvPr>
        </p:nvSpPr>
        <p:spPr/>
        <p:txBody>
          <a:bodyPr/>
          <a:lstStyle/>
          <a:p>
            <a:r>
              <a:rPr lang="en-GB" dirty="0"/>
              <a:t>Compliance over three rounds of MDA</a:t>
            </a:r>
          </a:p>
        </p:txBody>
      </p:sp>
      <p:sp>
        <p:nvSpPr>
          <p:cNvPr id="3" name="Content Placeholder 2">
            <a:extLst>
              <a:ext uri="{FF2B5EF4-FFF2-40B4-BE49-F238E27FC236}">
                <a16:creationId xmlns:a16="http://schemas.microsoft.com/office/drawing/2014/main" id="{BF76C9C0-ED69-42F3-B422-3EB9B63FE4E9}"/>
              </a:ext>
            </a:extLst>
          </p:cNvPr>
          <p:cNvSpPr>
            <a:spLocks noGrp="1"/>
          </p:cNvSpPr>
          <p:nvPr>
            <p:ph sz="half" idx="1"/>
          </p:nvPr>
        </p:nvSpPr>
        <p:spPr/>
        <p:txBody>
          <a:bodyPr/>
          <a:lstStyle/>
          <a:p>
            <a:r>
              <a:rPr lang="en-GB" dirty="0"/>
              <a:t>Individuals in our sentinel sites were more likely to swallow treatment</a:t>
            </a:r>
          </a:p>
          <a:p>
            <a:r>
              <a:rPr lang="en-GB" dirty="0"/>
              <a:t>Conditional probability of swallowing increases with age</a:t>
            </a:r>
          </a:p>
          <a:p>
            <a:r>
              <a:rPr lang="en-GB" dirty="0"/>
              <a:t>The number of people swallowing treatment increased over time</a:t>
            </a:r>
          </a:p>
        </p:txBody>
      </p:sp>
      <p:pic>
        <p:nvPicPr>
          <p:cNvPr id="9" name="Picture 6">
            <a:extLst>
              <a:ext uri="{FF2B5EF4-FFF2-40B4-BE49-F238E27FC236}">
                <a16:creationId xmlns:a16="http://schemas.microsoft.com/office/drawing/2014/main" id="{26A758C2-1B1D-45F1-8FE7-948DCCC4C3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91" b="25410"/>
          <a:stretch/>
        </p:blipFill>
        <p:spPr bwMode="auto">
          <a:xfrm>
            <a:off x="10037906" y="6271590"/>
            <a:ext cx="2094183" cy="5595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ederal Ministry of Health of Ethiopia | Guttmacher Institute">
            <a:extLst>
              <a:ext uri="{FF2B5EF4-FFF2-40B4-BE49-F238E27FC236}">
                <a16:creationId xmlns:a16="http://schemas.microsoft.com/office/drawing/2014/main" id="{A3D0B30D-8996-4B49-B66C-11B6B661A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874" y="6365529"/>
            <a:ext cx="408541" cy="4076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tyoophiyaatti namoota dhibee koroonaan qabaman waliin namoota tuttuqaa  qabaman 2,516f hordoffiin taasifamaafii ture – Welcome to Fana Broadcasting  Corporate S.C">
            <a:extLst>
              <a:ext uri="{FF2B5EF4-FFF2-40B4-BE49-F238E27FC236}">
                <a16:creationId xmlns:a16="http://schemas.microsoft.com/office/drawing/2014/main" id="{B84A5EBD-8079-456F-87C2-57B594DF0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47" y="63655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ildren's Investment Fund Foundation (CIFF) | eftec">
            <a:extLst>
              <a:ext uri="{FF2B5EF4-FFF2-40B4-BE49-F238E27FC236}">
                <a16:creationId xmlns:a16="http://schemas.microsoft.com/office/drawing/2014/main" id="{F5CE6CE9-4662-4937-94F4-4FDE1DD9E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842" y="6345895"/>
            <a:ext cx="1707479" cy="4109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388E6FE-3BF5-4E60-83E8-B655F4CD8AC4}"/>
              </a:ext>
            </a:extLst>
          </p:cNvPr>
          <p:cNvPicPr>
            <a:picLocks noChangeAspect="1"/>
          </p:cNvPicPr>
          <p:nvPr/>
        </p:nvPicPr>
        <p:blipFill rotWithShape="1">
          <a:blip r:embed="rId8"/>
          <a:srcRect t="15676" b="12923"/>
          <a:stretch/>
        </p:blipFill>
        <p:spPr>
          <a:xfrm>
            <a:off x="2744586" y="6345895"/>
            <a:ext cx="1686796" cy="407692"/>
          </a:xfrm>
          <a:prstGeom prst="rect">
            <a:avLst/>
          </a:prstGeom>
        </p:spPr>
      </p:pic>
      <p:pic>
        <p:nvPicPr>
          <p:cNvPr id="14" name="Picture 18" descr="Simprints - Wikipedia">
            <a:extLst>
              <a:ext uri="{FF2B5EF4-FFF2-40B4-BE49-F238E27FC236}">
                <a16:creationId xmlns:a16="http://schemas.microsoft.com/office/drawing/2014/main" id="{512DD8D8-0691-415E-A99B-D853ECC51B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7680" y="6325959"/>
            <a:ext cx="1392961" cy="46794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8078CD90-8F55-4A1E-B3D3-0073C1407F96}"/>
              </a:ext>
            </a:extLst>
          </p:cNvPr>
          <p:cNvCxnSpPr/>
          <p:nvPr/>
        </p:nvCxnSpPr>
        <p:spPr>
          <a:xfrm flipV="1">
            <a:off x="7372350" y="1616546"/>
            <a:ext cx="0" cy="571249"/>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9AC53BF7-6378-44DD-8E5F-74C2B798A15C}"/>
              </a:ext>
            </a:extLst>
          </p:cNvPr>
          <p:cNvCxnSpPr>
            <a:cxnSpLocks/>
          </p:cNvCxnSpPr>
          <p:nvPr/>
        </p:nvCxnSpPr>
        <p:spPr>
          <a:xfrm>
            <a:off x="7797680" y="6256501"/>
            <a:ext cx="2910425" cy="0"/>
          </a:xfrm>
          <a:prstGeom prst="straightConnector1">
            <a:avLst/>
          </a:prstGeom>
          <a:ln w="3810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160E4B00-5037-4281-B471-EBD125F86915}"/>
              </a:ext>
            </a:extLst>
          </p:cNvPr>
          <p:cNvSpPr/>
          <p:nvPr/>
        </p:nvSpPr>
        <p:spPr>
          <a:xfrm>
            <a:off x="10840279" y="1432648"/>
            <a:ext cx="106010" cy="4542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86E428A-217B-4B75-B334-80BB0472FB39}"/>
              </a:ext>
            </a:extLst>
          </p:cNvPr>
          <p:cNvSpPr txBox="1"/>
          <p:nvPr/>
        </p:nvSpPr>
        <p:spPr>
          <a:xfrm>
            <a:off x="10738240" y="1684781"/>
            <a:ext cx="658629" cy="276999"/>
          </a:xfrm>
          <a:prstGeom prst="rect">
            <a:avLst/>
          </a:prstGeom>
          <a:noFill/>
        </p:spPr>
        <p:txBody>
          <a:bodyPr vert="horz" wrap="square" rtlCol="0">
            <a:spAutoFit/>
          </a:bodyPr>
          <a:lstStyle/>
          <a:p>
            <a:r>
              <a:rPr lang="en-GB" sz="1200" dirty="0"/>
              <a:t>age</a:t>
            </a:r>
          </a:p>
        </p:txBody>
      </p:sp>
      <p:sp>
        <p:nvSpPr>
          <p:cNvPr id="7" name="Rectangle 6">
            <a:extLst>
              <a:ext uri="{FF2B5EF4-FFF2-40B4-BE49-F238E27FC236}">
                <a16:creationId xmlns:a16="http://schemas.microsoft.com/office/drawing/2014/main" id="{255C7BB2-CAC1-45CB-AEC6-591FDCA53F8B}"/>
              </a:ext>
            </a:extLst>
          </p:cNvPr>
          <p:cNvSpPr/>
          <p:nvPr/>
        </p:nvSpPr>
        <p:spPr>
          <a:xfrm>
            <a:off x="7329122" y="2663106"/>
            <a:ext cx="3792763" cy="57124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096456A-555F-47DB-9F2C-2AEE13765A05}"/>
              </a:ext>
            </a:extLst>
          </p:cNvPr>
          <p:cNvSpPr txBox="1"/>
          <p:nvPr/>
        </p:nvSpPr>
        <p:spPr>
          <a:xfrm>
            <a:off x="10738240" y="2159431"/>
            <a:ext cx="454945" cy="276999"/>
          </a:xfrm>
          <a:prstGeom prst="rect">
            <a:avLst/>
          </a:prstGeom>
          <a:noFill/>
        </p:spPr>
        <p:txBody>
          <a:bodyPr vert="horz" wrap="square" rtlCol="0">
            <a:spAutoFit/>
          </a:bodyPr>
          <a:lstStyle/>
          <a:p>
            <a:r>
              <a:rPr lang="en-GB" sz="1200" dirty="0"/>
              <a:t>sex</a:t>
            </a:r>
          </a:p>
        </p:txBody>
      </p:sp>
      <p:sp>
        <p:nvSpPr>
          <p:cNvPr id="18" name="TextBox 17">
            <a:extLst>
              <a:ext uri="{FF2B5EF4-FFF2-40B4-BE49-F238E27FC236}">
                <a16:creationId xmlns:a16="http://schemas.microsoft.com/office/drawing/2014/main" id="{DE1080B6-BB87-485A-9A35-A128F3B2B83E}"/>
              </a:ext>
            </a:extLst>
          </p:cNvPr>
          <p:cNvSpPr txBox="1"/>
          <p:nvPr/>
        </p:nvSpPr>
        <p:spPr>
          <a:xfrm>
            <a:off x="10738240" y="2815416"/>
            <a:ext cx="948197" cy="276999"/>
          </a:xfrm>
          <a:prstGeom prst="rect">
            <a:avLst/>
          </a:prstGeom>
          <a:noFill/>
        </p:spPr>
        <p:txBody>
          <a:bodyPr vert="horz" wrap="square" rtlCol="0">
            <a:spAutoFit/>
          </a:bodyPr>
          <a:lstStyle/>
          <a:p>
            <a:r>
              <a:rPr lang="en-GB" sz="1200" dirty="0"/>
              <a:t>sentinel site</a:t>
            </a:r>
          </a:p>
        </p:txBody>
      </p:sp>
      <p:sp>
        <p:nvSpPr>
          <p:cNvPr id="21" name="TextBox 20">
            <a:extLst>
              <a:ext uri="{FF2B5EF4-FFF2-40B4-BE49-F238E27FC236}">
                <a16:creationId xmlns:a16="http://schemas.microsoft.com/office/drawing/2014/main" id="{5A9EE63B-0C86-48C9-9AB6-5FC6B1FBA493}"/>
              </a:ext>
            </a:extLst>
          </p:cNvPr>
          <p:cNvSpPr txBox="1"/>
          <p:nvPr/>
        </p:nvSpPr>
        <p:spPr>
          <a:xfrm>
            <a:off x="10738240" y="4471992"/>
            <a:ext cx="1420629" cy="276999"/>
          </a:xfrm>
          <a:prstGeom prst="rect">
            <a:avLst/>
          </a:prstGeom>
          <a:noFill/>
        </p:spPr>
        <p:txBody>
          <a:bodyPr vert="horz" wrap="square" rtlCol="0">
            <a:spAutoFit/>
          </a:bodyPr>
          <a:lstStyle/>
          <a:p>
            <a:r>
              <a:rPr lang="en-GB" sz="1200" dirty="0"/>
              <a:t>non- sentinel site</a:t>
            </a:r>
          </a:p>
        </p:txBody>
      </p:sp>
      <p:sp>
        <p:nvSpPr>
          <p:cNvPr id="22" name="TextBox 21">
            <a:extLst>
              <a:ext uri="{FF2B5EF4-FFF2-40B4-BE49-F238E27FC236}">
                <a16:creationId xmlns:a16="http://schemas.microsoft.com/office/drawing/2014/main" id="{AD32EE91-B65E-479C-BB03-F3ED6DB008A1}"/>
              </a:ext>
            </a:extLst>
          </p:cNvPr>
          <p:cNvSpPr txBox="1"/>
          <p:nvPr/>
        </p:nvSpPr>
        <p:spPr>
          <a:xfrm>
            <a:off x="10738240" y="2439858"/>
            <a:ext cx="1053547" cy="276999"/>
          </a:xfrm>
          <a:prstGeom prst="rect">
            <a:avLst/>
          </a:prstGeom>
          <a:noFill/>
        </p:spPr>
        <p:txBody>
          <a:bodyPr vert="horz" wrap="square" rtlCol="0">
            <a:spAutoFit/>
          </a:bodyPr>
          <a:lstStyle/>
          <a:p>
            <a:r>
              <a:rPr lang="en-GB" sz="1200" dirty="0"/>
              <a:t>urban / rural</a:t>
            </a:r>
          </a:p>
        </p:txBody>
      </p:sp>
      <p:pic>
        <p:nvPicPr>
          <p:cNvPr id="23" name="Picture 22" descr="A screenshot of a computer&#10;&#10;Description automatically generated with medium confidence">
            <a:extLst>
              <a:ext uri="{FF2B5EF4-FFF2-40B4-BE49-F238E27FC236}">
                <a16:creationId xmlns:a16="http://schemas.microsoft.com/office/drawing/2014/main" id="{0D1BA7EA-880F-405B-B1CF-3964418CE38C}"/>
              </a:ext>
            </a:extLst>
          </p:cNvPr>
          <p:cNvPicPr>
            <a:picLocks noChangeAspect="1"/>
          </p:cNvPicPr>
          <p:nvPr/>
        </p:nvPicPr>
        <p:blipFill rotWithShape="1">
          <a:blip r:embed="rId3">
            <a:extLst>
              <a:ext uri="{28A0092B-C50C-407E-A947-70E740481C1C}">
                <a14:useLocalDpi xmlns:a14="http://schemas.microsoft.com/office/drawing/2010/main" val="0"/>
              </a:ext>
            </a:extLst>
          </a:blip>
          <a:srcRect l="86453" t="40105" r="1086" b="35676"/>
          <a:stretch/>
        </p:blipFill>
        <p:spPr>
          <a:xfrm>
            <a:off x="10893284" y="4871175"/>
            <a:ext cx="527966" cy="1197217"/>
          </a:xfrm>
          <a:prstGeom prst="rect">
            <a:avLst/>
          </a:prstGeom>
        </p:spPr>
      </p:pic>
    </p:spTree>
    <p:extLst>
      <p:ext uri="{BB962C8B-B14F-4D97-AF65-F5344CB8AC3E}">
        <p14:creationId xmlns:p14="http://schemas.microsoft.com/office/powerpoint/2010/main" val="39984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TotalTime>
  <Words>1498</Words>
  <Application>Microsoft Macintosh PowerPoint</Application>
  <PresentationFormat>Widescreen</PresentationFormat>
  <Paragraphs>149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The early BiRD (Biannual Rounds of Drugs) gets the worm(s)</vt:lpstr>
      <vt:lpstr>Location</vt:lpstr>
      <vt:lpstr>Age-prevalence distribution – reservoirs of infection</vt:lpstr>
      <vt:lpstr>PowerPoint Presentation</vt:lpstr>
      <vt:lpstr>Widening treatment age groups</vt:lpstr>
      <vt:lpstr>Prevalence over three years</vt:lpstr>
      <vt:lpstr>Individual level data</vt:lpstr>
      <vt:lpstr>Compliance over three rounds of MDA</vt:lpstr>
      <vt:lpstr>Compliance over three rounds of MDA</vt:lpstr>
      <vt:lpstr>Compliance over three rounds of MDA</vt:lpstr>
      <vt:lpstr>The future</vt:lpstr>
      <vt:lpstr>With thanks to all project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BiRD (biannual Rounds of Drugs) gets the worm(s)</dc:title>
  <dc:creator>Maddren, Rosie</dc:creator>
  <cp:lastModifiedBy>tim jesudason</cp:lastModifiedBy>
  <cp:revision>2</cp:revision>
  <dcterms:created xsi:type="dcterms:W3CDTF">2022-03-28T10:21:50Z</dcterms:created>
  <dcterms:modified xsi:type="dcterms:W3CDTF">2022-04-06T13:08:57Z</dcterms:modified>
</cp:coreProperties>
</file>